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sldIdLst>
    <p:sldId id="279" r:id="rId3"/>
    <p:sldId id="264" r:id="rId4"/>
    <p:sldId id="262" r:id="rId5"/>
    <p:sldId id="267" r:id="rId6"/>
    <p:sldId id="266" r:id="rId7"/>
    <p:sldId id="261" r:id="rId8"/>
    <p:sldId id="270" r:id="rId9"/>
    <p:sldId id="258" r:id="rId10"/>
    <p:sldId id="260" r:id="rId11"/>
    <p:sldId id="259" r:id="rId12"/>
    <p:sldId id="302" r:id="rId13"/>
    <p:sldId id="272" r:id="rId14"/>
    <p:sldId id="303" r:id="rId15"/>
    <p:sldId id="275" r:id="rId16"/>
    <p:sldId id="290" r:id="rId17"/>
    <p:sldId id="291" r:id="rId18"/>
    <p:sldId id="292" r:id="rId19"/>
    <p:sldId id="293" r:id="rId20"/>
    <p:sldId id="283" r:id="rId21"/>
    <p:sldId id="281" r:id="rId22"/>
    <p:sldId id="282" r:id="rId23"/>
    <p:sldId id="284" r:id="rId24"/>
    <p:sldId id="276" r:id="rId25"/>
    <p:sldId id="277" r:id="rId26"/>
    <p:sldId id="278" r:id="rId27"/>
    <p:sldId id="286" r:id="rId28"/>
    <p:sldId id="271" r:id="rId2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456" y="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0-01-27T12:45:16.148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3265 287 313,'0'0'65,"0"0"-21,0 0 6,0 0-11,0 0-10,0 0-14,0 0 9,0 0-13,0 0 5,0 0 8,0 0 1,0 0-1,0 0-3,0 0-11,0 0-2,0 0-3,5 17-5,0-2 16,5 11-8,-4 1 16,4 0-8,2 8-10,3-3 8,-5 7-13,4-3 11,6 0 2,3-9-10,-8-2 2,0-10-6,-8-7 2,-2-2 6,-2-6-8,-3 0 0,0 0 10,0 0 2,2 0 17,3 0 13,6-6-12,-1-15-24,5 6-6,-5-8-10,2 7 10,1-3-7,-3-3 0,3 0-4,-8 1 8,5 0-4,-5-5 7,5 6-7,0-3 5,-4 4 1,4 2 1,2 2-3,-2-2 3,0 7-8,-5 4 8,0 0 0,-5 6 2,0-5-2,0 5 1,0 0-1,0 0 0,0 0-8,0 0 8,0 0-6,0 0 3,0 0-19,0 0-12,0 0-45,0 0-141,0 0-322</inkml:trace>
  <inkml:trace contextRef="#ctx0" brushRef="#br0" timeOffset="1">3435 698 209,'0'0'20,"0"0"33,0 0 10,0 0-7,0 0-15,0 0 21,2-10-19,-2 10 0,0-5 8,0 5-14,0 0-13,0 0-11,0 0-11,0 0 11,0 0-13,0 0-4,0 0 4,0 7 0,0 13 11,3 6 11,-1 1 2,1 4 4,2 1-6,3-5-8,-3 4 6,5-4-8,-5-7-1,0-8-6,0-2-3,-5-10 6,0 0-8,0 0 0,0 0-2,0 0-2,0 0-37,0-16-55,0-22-333</inkml:trace>
  <inkml:trace contextRef="#ctx0" brushRef="#br0" timeOffset="2">3119 9 219,'0'0'39,"0"0"29,0 0 8,0 0-7,0 0-21,0 0 7,0 0-21,0 0-13,0 0-2,0 4-8,15-4 18,-5 4 8,8-4-24,7 5 13,-5-3-19,6-2-1,11 0 2,-6 4-6,11-4 2,1 0-4,1 4 1,4-4 0,2 7-1,3-6 0,-5-1 1,-7 0-1,-4 0 0,-16 4 0,-3-4 0,-5 0-1,-3 0 1,0 0-1,0 0-2,0 5 2,-3-5-1,3 0 0,1 5 2,-6-5-5,0 0 5,0 0 0,-5 0 1,0 0 1,0 0-2,0 0 0,0 0-5,0 0-1,0 0 0,0 0-2,-15 0 6,-1-5 2,-1-4-7,-3-3 2,1 1 0,-10 3 3,-5-9-19,2 6 21,6 4 0,1-2 1,7 5 3,9 2-2,8 2-1,1 0 23,0 0-24,0 0-10,0-5 10,6 5 0,9 0 8,12 0-6,-1 0 3,6 0 0,-8 0-5,-4 0 0,-5 0 8,-2 0-2,-3 0-3,0 0-1,0 9-2,0 2 19,-3 1-15,-2-1 5,0 5 4,-2 3-2,-3-2 1,0 5 20,0 4-12,0-5 4,-8 0-22,3 4-2,0-6 0,3 0-5,-3-3-56,0 7-35,0-8-66,5-6-193</inkml:trace>
  <inkml:trace contextRef="#ctx0" brushRef="#br0" timeOffset="3">6061 171 299,'0'0'59,"0"0"-4,0 0 18,0 0 6,0 0-25,0 0-17,0-5 9,0 5-17,0 0-9,0 0-10,5-2-9,21 2 13,21-4 2,16 4-4,9 0 3,1-4-9,0 4-4,0-5-2,-17 5 1,-5 0 0,-13 0-1,-8 0 0,-18-3 0,-2 3 1,-7 0-1,-3-4 3,0 4-2,0-5 10,0 1-11,0-2-13,-13-5 7,-9 1-2,-4-7 8,-1 11 0,7-3 1,-4 3 0,7-5-1,7 7 0,5 3 3,5-4-1,0 5-2,0-5-17,3 0-34,9-2 41,10 3 3,-3 4 7,1 0 3,2 0-3,-1 0 5,-1 0 9,-13 0-1,3 4 16,-2 13-24,-3 4 11,0 0 9,-4 5-3,-1-4-6,0 3-13,0-2 1,0 0 7,0 5-11,0-6-42,-11 0-62,-9-6-84,10-6-306</inkml:trace>
  <inkml:trace contextRef="#ctx0" brushRef="#br0" timeOffset="4">6607 330 262,'0'0'30,"0"0"-16,0 0 37,0 0 8,0 0-12,0 0-16,-55 19 10,30-1 11,1 3-22,-14 6 12,3 4-3,-8 12-11,3 3 8,-3 1-15,-5 0-2,8-2-4,-1-4-5,10-4-3,6-6 0,7-9-6,4-5 4,13-7-5,1-5-5,0-5 1,0 0-32,0 0-35,0-5-82,16-17-289</inkml:trace>
  <inkml:trace contextRef="#ctx0" brushRef="#br0" timeOffset="5">6256 345 249,'0'0'62,"0"0"5,0 0 9,0 0-8,0 0-28,0 0-16,0 0-7,0 0-6,0 0 11,0 0-18,0 0-1,13 20 41,7 7-13,-5 5 0,5 1-11,3 7-2,2 4 12,-4 4-21,6-8-2,-2-2 7,-9 1-6,4-8-2,-3-5-4,-2-11 2,-10-3-2,-5-8-2,4 1 0,-4-5 1,0 0-1,5 0-6,-5 0-33,5 0-55,0-16-110</inkml:trace>
  <inkml:trace contextRef="#ctx0" brushRef="#br0" timeOffset="6">9032 1065 98,'0'0'77,"0"0"-27,0 0 1,0 0 6,0 0-8,0 0-27,-5 0 1,5 0 9,0 0-4,0 0 9,0 0-7,0-2 10,0 2 21,0 0-21,0 0-11,0 0 1,0 0-12,0 0-4,0 0-7,0 0-5,0 0 0,0 0 2,0 0 0,0 0 12,0 0-11,5-5-3,5 5 2,5 0 2,3-4 4,7 4-10,5 0 0,8 0 2,3 0-2,7 0 0,4 0-2,-3 0 4,1 0-2,-4 0 0,-6 0 0,-2 0-2,-7 0 2,6 0 0,-7 0 0,3 0 3,-2 0-3,4 0 0,1 4 0,-9-4-1,9 0 1,-4 0 0,4 5 0,-1-3 1,-2-2-1,-8 0 0,-9 0 0,-6 0-5,0 0 5,-3 0-4,3 0 0,-5 0 0,0 0 0,0 0-6,4 0-6,-2 0 9,-2 0-3,-2 0 2,-3 0 4,0 0 3,0 0-6,2 0 5,-2 0-1,0 0 0,3 0 0,-3 0-2,0 0 3,0 0 2,0 0-3,0 0 0,0 0-12,0 0 13,0 0 1,0 0 1,5 0-14,-5 0 7,0-7 4,0-5-41,0-1 2,-8-2 23,-14-2 4,-2 1 14,-8 1 0,1-2 1,-6 2 6,6-1-6,-2 1 2,10 2 7,6-1 3,7 13 13,0-6-13,10 7 2,0 0 14,0 0-28,0 0-13,0 0 4,15 0 2,5 0 7,7 8 8,4 1-3,-1 1 1,-2 2-6,-3-2 0,-10-5 1,-4 7 0,-6 3 1,-5 7 5,0-1 11,0 1 10,-5-2-5,-10 7 13,-1-7-6,6 0-3,-5-4-12,2 1-7,8-7-8,0 7 0,5-7-26,0-5-99,0-5-459</inkml:trace>
  <inkml:trace contextRef="#ctx0" brushRef="#br0" timeOffset="7">9444 91 147,'0'0'123,"0"0"-57,0 0 2,0 0-1,0 0-14,0 0-17,-11 0-15,11 0-21,0 0 5,21 0-2,11 0 20,14 0-7,4 0-3,8 0-6,6 0 10,2 0-2,2 0-9,-5 0 3,0 0-8,-12 0-1,-5 0 3,-19 0-3,-6-5 4,-16 5-3,0-1-1,-5-3 12,0-1-3,0 0 2,-10-7-7,-13 2 1,-6 1-4,-8-7 2,1 5-1,-6-1 4,6 1-6,-2 2 0,10 5 3,11 1-3,12 3 4,5 0-4,0 0-1,0-4 0,0 4-23,10-5-7,5 5 19,7 0 12,4 0 5,4 0-5,0 0 0,3 0 2,-7 12 2,1 3 6,-7 2 14,-6-2 0,-4 1 15,-5 3-19,-3-2 0,-2 4 16,0-1-22,0 2-7,0 5-7,0 5-19,-12-7-107,-3-15-253</inkml:trace>
  <inkml:trace contextRef="#ctx0" brushRef="#br0" timeOffset="8">9590 340 264,'0'0'68,"0"0"4,0 0 2,0 0-14,0 0-22,0 0-20,0 0-12,-12-5-6,12 5 0,0 26 12,0 1 31,5 4-13,7 1-11,-2-1-2,0 1 7,0-5-8,0-2-8,-4-9 10,3-5-8,-5-4 2,-2-3-1,5-4-4,-7 0 20,5 0 0,5 0 1,5-11 7,1-9-31,11-7-3,-3-5-1,3-4-15,4 4 13,-4 5-24,1 0 17,-5 2 5,-1 3-3,-8 2 7,1 3 0,2 1 3,-7 6-6,-5 0 3,-5 3-3,0 2 0,0 5 2,0 0-9,0 0-7,0 0-19,0 0-9,0 0-63,0 11 25,-5-5-131</inkml:trace>
  <inkml:trace contextRef="#ctx0" brushRef="#br0" timeOffset="9">9688 658 145,'0'0'244,"0"0"-196,0 0 28,0 0 11,0 0-30,0 0-41,6 0-16,-6 13 0,0 6 31,0 1-11,0-5-6,0 7-4,0-6 5,0-5-10,0-1-4,0 5 4,0-4-4,0 1-1,0-2-39,0-5-68,0-1-133</inkml:trace>
  <inkml:trace contextRef="#ctx0" brushRef="#br0" timeOffset="10">2959 1085 6,'0'0'33,"0"0"26,0 0 16,0 0-32,0 0-4,0 0 8,0 0-11,0 0-13,0 0 9,0 0-11,0 0-13,0 0-2,0 0-2,0 0 5,0 0-3,0 0-5,0 0 14,0 0 0,0 0 13,0 0 10,0 0-11,0 0-9,0 0-2,0 0-5,0 0 6,0 0-17,0 0-3,0 0 2,5 0 2,10 0 13,6 0-1,10 0-10,-1 0 13,8 0-16,4 0 0,9 0 6,-3 0-3,2 0 1,-2 0-4,0 0 0,-9 0 9,-1 0-9,-3 0 0,-4 0 4,6 0-4,-7 0 4,3 0-4,-3 0 1,-2 0-2,1 0 1,-9 0 0,3 0 2,2 0-2,-8 0 1,3 0-1,6 5 0,-1-5 1,-8 5-1,4-4 0,-6-1-1,-5 0 2,0 0-1,5 0 0,3 4 0,-8-4 3,5 0-3,-5 0-2,0 0 1,-5 0 0,-1 5 0,-2-5-4,3 0 5,-2 0-4,6 6 4,-4-6-4,0 0 4,0 0-1,0 0 0,-5 1-1,0-1 2,0 0 0,0 0 0,0 0-2,0 0 0,0 0 2,0 0-3,0 0-5,0 0 8,0 0-6,0 0 6,0 0-1,0 0-1,0 0 0,0 0-1,0 0-6,-10 0 9,0-12 9,-9 2-7,5-7-2,-6 9 1,0-3-1,-3-1 2,3 1-2,-5 3 0,4-4 15,4 7-15,7 0 4,0 0 9,5 5-9,0 0 1,5-5-3,-5 5 1,5 0 20,-5-6-19,5 0 4,-5 2 8,5 4 2,0 0-4,0-5-1,0 5-11,0 0-4,0 0-2,0 0 4,0 0 0,0 0 0,0 0 6,5 0-5,10 0 0,0 0 7,2 0-8,2 0 0,-2 9 3,-2-3-3,-5 9 0,0-4-6,1 1 6,6-2 0,-7 7 0,5-4 0,-10 2-1,5-3-1,-10 3-6,0 1 0,0 2 8,0-3 9,-10 6-1,-10-10 1,-2 5 8,6-6-9,1-5 9,0 6-7,5-7-9,10-2 9,0-2-10,0 0-12,0 0-32,0 0-75,0 0-224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4:42:07.2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32 231 1345,'0'0'947,"0"0"-123,0 0-77,0 0-149,0 0-222,0 0-224,0 0-72,0 0-48,0 0-69,0 0 61,0 0 16,-26-1 509,20 0 4646,28 1-5105,134 0 6060,137-18-6150,-263 15 50,0 2 0,18 2-50,54-3 92,-22-5-76,46 3-16,-97 3 52,11 0-3164,-40 48 3008,-4-21 680,2-28 312,1-14-597,1 12-256,1-6-153,-1 1 1,0-1-1,-1 1 1,1-1 0,-2 1-1,0 0 1,0 0 0,0 0-1,-1 0 1,0 0 0,-1 0-1,-2-2 118,5 6-59,-1 0 0,0 1 0,1-1 0,0 0 0,0 0 0,1 0 0,-1 0-1,1 0 1,0 0 0,0 0 0,1 0 0,-1 0 0,1 0 0,0 1 0,1-1-1,-1 0 1,1 0 0,0 1 0,2-4 59,3-11 32,-54 17 126,-355 12-903,-64-10-583,466 45 1909,-1-6 242,0-26-621,0 1-1,1 0 0,1 0 1,0 0-1,1 0-201,5 6 366,2 11-9,-9-31-343,0 0 4,0 0 12,0 0 4,0 0 6,379-10 721,-1 6-238,-277-5-683,-101 9 146,0 0-4,0 0-20,0 0-23,0 0 32,0 0-6,0 0-26,0 0-9,0 0 33,0 0 13,0 0-14,0 0 12,-45 0-121,15 1-494,-37-1 1111,28-10-8956,27 4 2728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6:00.5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5475,'0'0'4161,"0"0"-3985,0 0 113,0 0 879,0 0-143,0 0-161,120 10-496,-80-3-368,2-5-96,3-2-1585,6 0-5570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6:01.1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131 1 2881,'0'0'3578,"0"0"-2249,0 0-212,0 0 135,0 0-207,-13 22 754,-7 25-761,1 1 1,2 0 0,3 1 0,0 7-1039,2 6 415,2 0 0,4 1 1,2 0-1,2 0 1,5 18-416,-2-64 59,2 0 1,0 0-1,1 0 1,1 0-1,0-1 1,1 0 0,1 0-1,0 0 1,1-1-1,4 4-59,-6-10-153,0 0 0,1-1 0,0 1 0,0-2 1,1 1-1,0-1 0,9 6 153,-11-9-467,-1 0 1,1-1-1,0 0 1,0 0 0,1-1-1,-1 0 1,0 0-1,1 0 1,-1-1 0,1 0-1,0 0 1,6 0 466,20-1-7959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6:01.7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128 0 8836,'0'0'552,"0"0"187,-12 19 579,-1 0-909,3-5-137,0 0 0,2 1 0,0 0 0,0 1 0,2-1 0,0 1 0,0 1-272,-6 34 670,2 1 0,2 0 1,2 0-1,3 0 0,2 1 0,4 31-670,-1-60 61,1-1 0,0 1 0,2-1 0,1-1 0,1 1 1,0-1-1,2 0 0,10 19-61,-10-25-323,0 0 1,0 0 0,2-1-1,0-1 1,1 0-1,0 0 1,1-1 0,0 0-1,1-2 1,1 1-1,9 4 323,19 6-4941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6:03.2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249 55 6195,'0'0'1542,"0"0"-907,0 0 368,0 0 109,0 0-146,3 3-133,-2-2-576,14 10 1599,-15-11-1280,0-36 235,-1 34-812,1 0 0,-1 1 0,0-1 0,0 0 0,0 1-1,0-1 1,0 1 0,0-1 0,0 1 0,0 0 0,0-1 0,-1 1 0,1 0 0,-1 0 0,1 0 0,-1 0 0,1 0-1,-1 0 1,1 0 0,-1 0 0,0 1 0,0-1 0,1 1 0,-1-1 0,0 1 0,0 0 0,0 0 0,0-1 1,-60-2-3,52 3 31,5 0-2,1 0 0,-1 1 0,1-1 0,-1 1 0,1 0 0,-1 0 0,1 0 0,0 0 0,-1 1 0,1 0 1,0 0-1,0 0 0,0 0 0,0 1 0,1 0 0,-1-1 0,1 1 0,0 1 0,-1-1 0,1 0 0,1 1 0,-1-1 1,0 1-1,1 0 0,0 0 0,0 0 0,0 1-26,-8 13 117,2 1-1,1 0 1,0 0 0,1 0-1,1 1 1,1 0 0,1 0 0,0 0-1,2 0 1,0 0 0,2 1 0,2 17-117,-3-32 9,2 0 1,-1-1 0,1 1 0,-1-1 0,2 1 0,-1-1 0,0 0-1,1 0 1,0 0 0,1 0 0,-1 0 0,1-1 0,-1 1 0,1-1-1,1 0 1,-1-1 0,0 1 0,1 0 0,0-1 0,0 0 0,0-1 0,0 1-1,0-1 1,1 0 0,-1 0 0,1 0 0,0-1 0,-1 0 0,1 0-1,0 0 1,-1-1 0,1 0 0,0 0 0,0 0 0,0-1 0,-1 0 0,1 0-1,0 0 1,-1-1 0,1 0 0,-1 0 0,0 0 0,4-3-10,0-1-38,0 0 0,-1-1-1,0 0 1,0-1 0,0 0 0,-1 0 0,0-1 0,-1 1 0,0-1 0,0-1 0,-1 1-1,0-1 1,-1 0 0,0 0 0,0-1 0,-1 1 0,-1-2 38,5-24-38,-3 1 1,0-1-1,-3 0 0,-1-19 38,0 33 145,0 22-14,-10 6-102,4 17 90,1 0 0,1-1-1,1 2 1,0-1 0,2 0 0,1 1-1,2 17-118,-1 10 348,-1-40-269,1 1 1,0-1-1,0 0 0,1 0 0,0 0 0,1 0 0,1 0 0,-1 0 0,3 2-79,-4-9-63,0 0-1,0 0 0,1 0 0,-1-1 0,1 1 1,0-1-1,0 0 0,0 0 0,0 0 0,0 0 1,1 0-1,-1-1 0,1 1 0,0-1 0,0 0 1,0 0-1,0-1 0,0 1 0,0-1 0,0 0 0,1 0 1,-1 0-1,0 0 0,1-1 0,0 0 64,27-1-3647,-1-6-5055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6:03.9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1 5074,'0'0'2351,"0"0"-582,0 0-161,0 0-194,0 0-315,0 0-229,0 0-187,0 0-197,0 12 13,0 3-292,-1 0-68,1 0-1,0 0 1,1 0-1,1 0 1,0 0-1,1 0 1,0-1-1,1 1 1,1-1-1,0 0 1,2 2-139,-6-14-113,1 0 0,0-1 0,-1 1-1,1 0 1,0 0 0,0-1 0,0 1 0,0-1 0,0 1 0,0-1-1,0 0 1,0 0 0,1 0 0,-1 0 0,0 0 0,1-1-1,-1 1 1,1-1 0,-1 1 0,1-1 0,-1 0 0,1 0-1,-1 0 1,1 0 0,-1-1 0,1 1 0,-1-1 0,0 1 0,3-2 113,19-9-4715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6:04.3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69 0 6979,'0'0'392,"0"0"161,0 0 738,0 0 59,0 22-248,0 156 1163,9-33-94,-51-146-2115,40 1-443,0-1-1,0 1 1,0-1 0,-1 0-1,1 0 1,0 0-1,0 0 1,0 0-1,0 0 1,0 0-1,1-1 1,-1 1-1,0-1 388,-6-8-6176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6:05.0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11845,'0'0'593,"0"0"-529,0 0 64,0 0-128,0 0-80,0 0-721,19 0-943,-9 0-561,-1 0-2081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6:05.4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9957,'0'0'1440,"0"0"-1280,0 0-128,0 0-32,0 0-240,0 0-736,0 0-1057,0 0-2705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6:06.7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18 2785,'0'0'1518,"0"0"-264,0 0-69,0 0-73,0 0-138,13-17 4999,-11 17-5933,0 1-1,0-1 0,0 1 0,-1 0 0,1 0 0,0-1 0,0 1 0,-1 1 0,1-1 0,-1 0 1,1 0-1,-1 1 0,1-1 0,-1 0 0,0 1 0,1 0 0,-1-1 0,1 2-39,23 40 224,-18-31-167,9 19 27,-1 0 0,-2 1 0,-1 0 0,-1 1 0,-2 1 0,-2 0 0,1 10-84,1 25 33,-4 1 1,-2 0-1,-4 9-33,-8 13-768,8-85-60,-1 1 0,0-1 0,0 0 0,-1 0 0,0 0 0,-3 4 828,-1-2-5792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6:07.3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4786,'0'0'2655,"0"0"-1607,0 0-151,0 0 4,0 0-156,0 0-300,0 0-213,0 4-101,4 12 115,0 1 1,1-1-1,1 0 0,0 0 1,4 4-247,10 29 350,28 85 1488,17 88-1838,-50-156 100,-2 0-1,-4 1 0,-2 0 1,-3 36-100,-3-94-235,-1-1 0,-1 1 0,0-1 0,0 1 0,0-1 0,-1 1 0,0-1 0,-1 0-1,0 0 1,-1 3 235,-19 22-3334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4:42:08.8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137 24 1297,'0'0'277,"0"0"379,0 0-18,0 0-54,0 0 57,0 0-140,0 0-101,0 0 14,0 0 138,0 0 104,0 0-55,0 0-164,0 0-101,0 0-80,0 0-66,0 0-27,0 0-59,0 0-32,0 0 8,0 0 24,0 0 72,0 0 133,0 0 46,0 0-181,0 0-116,0 0-42,0 0-37,-28-11 26,8 11-79,13-1 126,1 1 0,-1 0-1,1 0 1,-1 1 0,1-1-1,0 2 1,-1-1 0,-3 2-52,8-2 63,0 0 1,1 0-1,-1 1 0,0-1 0,0 1 1,1-1-1,-1 1 0,1-1 1,-1 1-1,1 0 0,0 0 1,0 0-1,0 0 0,0 0 1,0 0-1,0 0 0,0 0 0,1 0 1,-1 0-1,1 0 0,0 1 1,-1-1-1,1 0 0,0 0 1,0 0-1,0 1 0,1 0-63,-1 4 164,-1-2 28,1 1-1,0 0 1,1-1 0,-1 1 0,1 0-1,0-1 1,1 1 0,1 4-192,-2-8 27,0 0 1,0-1-1,1 1 1,-1 0-1,1-1 1,-1 1-1,1-1 1,0 0-1,-1 0 1,1 1-1,0-1 1,0 0-1,0 0 0,0-1 1,0 1-1,0 0 1,0-1-1,0 1 1,0-1-1,0 0 1,0 0-1,1 1 1,-1-1-1,0-1 1,0 1-1,1 0-27,12 0 81,0 1 3,-1-1-1,0-1 1,1 0 0,-1-1-1,0 0 1,0-1-1,0-1-83,-10 3-42,-1-1-1,1 0 1,-1 1 0,0-1-1,0 0 1,0-1-1,0 1 1,0 0 0,0-1-1,-1 0 1,1 1 0,-1-1-1,0 0 1,0 0-1,0 0 1,0-1 0,0 1-1,-1 0 1,0-1-1,1 1 1,-1-1 0,0 0-1,-1 1 1,1-1 0,-1 0-1,1 1 1,-1-1-1,0 0 1,-1-2 42,1 4-20,0 0-1,0 0 1,-1 0-1,1 0 1,-1-1-1,1 1 1,-1 0-1,0 0 1,1 0-1,-1 0 1,0 1-1,-1-1 1,1 0-1,0 0 1,0 0-1,-1 1 1,1-1-1,-1 1 1,1-1-1,-1 1 1,0 0-1,0-1 1,1 1-1,-1 0 1,0 0-1,0 0 1,0 1-1,0-1 1,0 0-1,0 1 1,-1-1 0,0 1 20,-11-2-174,1 0 1,0 1-1,-1 1 1,1 0-1,-2 1 174,-6-1-766,13 9-3412,8-7 1102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6:08.5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1377,'0'0'4562,"0"0"-4178,0 0 576,0 0 529,0 0-256,0 0-97,0 0-207,7 0-65,10 0 32,2 0-351,2 0-337,5 0-128,2 0-80,2 5 0,3 3-529,-2-2-895,-3 1-1393,-4-5-2274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6:08.9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6515,'0'0'1681,"0"0"-1649,0 0 560,0 0 352,0 0-287,0 0-417,138 15-160,-102-11-80,-6 3-656,-2-1-2258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6:30.0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291 69 6115,'0'0'227,"0"0"362,0 0 513,0 0 291,3 17 1229,-2-19-2619,0-1 0,0 1 0,-1 0 0,1-1-1,-1 1 1,0-1 0,0 0 0,0 1 0,0-1 0,0 1 0,0-1-1,-1 1 1,1-1 0,-1 1 0,1-1 0,-1 1 0,0 0-1,0-1 1,0 1 0,-1 0 0,1 0 0,0 0 0,-1 0 0,0 0-1,1 0 1,-1 0 0,0 0 0,0 0 0,-2 0-3,-2-1 52,0 0 0,-1 1 1,0 0-1,1 0 0,-1 1 1,0-1-1,0 2 0,0-1 0,0 1 1,-6 0-53,6 0 76,0 0 1,1 0-1,-1 1 1,0 0-1,1 0 0,-1 1 1,1 0-1,-1 0 1,1 0-1,0 1 1,0-1-1,0 2 1,0-1-1,1 1 0,-1-1 1,1 2-1,0-1 1,0 0-1,0 1 1,1 0-1,0 0 0,0 1 1,-1 1-77,-3 6 56,1-1 0,0 1 0,1 1 0,1-1 0,0 1 0,1 0 0,0 0 0,1 0 0,1 1 0,0-1 0,1 1 0,1 0 0,0-1 0,1 4-56,-1-13 5,1 1-1,-1-1 1,1 0-1,0 1 1,1-1-1,-1 0 1,1 0-1,0 0 1,0 0-1,1 0 0,0-1 1,-1 1-1,1-1 1,1 0-1,-1 1 1,1-1-1,-1-1 1,1 1-1,0-1 1,1 1-1,-1-1 1,0 0-1,1-1 1,0 1-1,1 0-4,2 1-30,1 0-1,1-1 1,-1 0 0,0-1-1,1 0 1,0 0 0,-1-1-1,1 0 1,0 0 0,-1-1-1,1-1 1,0 0-1,7-1 32,-11 0-43,0 1 0,-1-2 1,1 1-1,0 0 0,-1-1 1,0 0-1,1-1 1,-1 1-1,-1-1 0,1 0 1,0 0-1,-1 0 0,0-1 1,0 1-1,0-1 1,0 0-1,-1 0 0,0-1 1,0 1-1,-1-1 0,1 1 1,-1-1-1,0 0 1,-1 0-1,1 0 42,3-18-99,0 0 1,-2 0-1,0-1 0,-2 1 0,-1-14 99,1 29-6,-2-24 321,1 33-297,0-1-1,0 1 1,0-1 0,0 1-1,0-1 1,0 1-1,0-1 1,0 1 0,-1-1-1,1 1 1,0-1-1,0 1 1,-1-1 0,1 1-1,0-1 1,0 1-1,-1-1 1,1 1 0,-1 0-1,1-1 1,0 1-1,-1 0 1,1-1 0,-1 1-1,1 0 1,-1 0-1,1-1 1,-1 1 0,1 0-1,-1 0 1,1 0-1,-1 0 1,1 0 0,-1-1-1,1 1 1,-1 0-1,1 0 1,-1 0 0,1 0-1,-1 1 1,1-1-1,-1 0 1,1 0 0,-1 0-1,1 0 1,-1 0-1,1 1 1,-1-1 0,1 0-18,-3 4 13,1-1 0,-1 0 0,1 1 0,0-1 0,0 1 0,1 0 0,-1 0 0,1 0 0,0 0 0,0 0 0,0 0 0,0 0 0,1 0 0,-1 0 0,1 3-13,0-3 34,-3 21 130,1 0 1,1 0-1,2 0 0,0 0 1,3 8-165,-2-19-45,1-1-1,0 1 1,1-1 0,1 1 0,0-1 0,1-1 0,0 1 0,1-1 0,0 0 0,3 2 45,6 3-2094,-1-9-2639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6:30.4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28 100 6659,'0'0'3314,"0"0"-2570,0 0-443,0-12 6,0-75 1782,-11 98-976,6 5-1055,2 1 0,0 0 0,0 0 0,2 0 0,0 1 0,1-1 0,1 0 0,0 1 1,2 2-59,-3-19-60,1 1 1,-1-1 0,0 0-1,1 1 1,-1-1 0,1 0-1,0 0 1,-1 1 0,1-1-1,0 0 1,0 0 0,0 0-1,0 0 1,0 0 0,0 0-1,0 0 1,0 0 0,0 0-1,1 0 60,16 4-3731,-2-5-3307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6:30.8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0 1 2273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6:31.1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0 112 2273,'139'-89'2449,"-93"66"275,-26 24 190,-6 2-1802,-13-3-1055,0 1-1,-1-1 1,1 1 0,0 0 0,0 0 0,-1-1-1,1 1 1,-1 0 0,1 0 0,-1-1-1,1 1 1,-1 0 0,1 0 0,-1 0 0,0 0-1,1 0 1,-1 0 0,0 0 0,0 0 0,0 0-1,0 0 1,0 0 0,0 0 0,0 0-1,0 0 1,0 0 0,0 0-57,0 38 466,-1-30-285,1-3-137,-1 0-1,0 0 1,0 1 0,-1-1 0,1 0 0,-3 4-44,2-4 68,0 0 0,0 0-1,0 0 1,1 0 0,0 0-1,0 6-67,1-12 120,69 14 1622,-23-7-5749,-36-7-1558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6:38.6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264 139 4818,'0'0'1246,"0"0"-963,0 0-219,0 0 32,0 0 261,5-11 350,-2 7-698,0-3 319,1 0 1,-1 0 0,-1 0 0,1 0-1,-1-1 1,-1 1 0,2-7-329,-3 12 98,0 0 1,0-1 0,0 1-1,-1 0 1,1 0-1,0 0 1,-1 0 0,0 0-1,1 0 1,-1 0-1,0 0 1,0 0 0,0 0-1,0 0 1,0 0-1,-1 0 1,1 1-1,0-1 1,-1 0 0,0 1-1,1-1 1,-1 1-1,0 0 1,0 0 0,1-1-1,-1 1 1,0 0-1,0 1 1,0-1-1,0 0 1,0 1 0,-1-1-1,1 1 1,0-1-1,0 1-98,-7-2 54,0 1 0,1 0 0,-1 0-1,0 1 1,1 0 0,-1 1 0,0 0 0,0 0-1,1 0 1,-1 1 0,1 1 0,0 0-1,-1 0 1,1 0 0,1 1 0,-1 0-1,0 1 1,1-1 0,0 2 0,0-1-1,0 1 1,1 0 0,0 0 0,0 1-1,1-1 1,-1 1 0,2 1 0,-1-1-1,1 1 1,0-1 0,0 1 0,1 1-1,0-1 1,1 0 0,-1 1 0,2-1-1,-1 1 1,1 0 0,1-1 0,-1 3-54,1-3 2,0 0 1,0-1 0,0 1-1,1 0 1,0 0 0,0-1-1,1 1 1,0-1 0,1 1-1,1 3-2,-2-8-21,0 0 1,0 0-1,0 0 0,1 0 1,-1-1-1,1 1 0,0-1 0,0 1 1,-1-1-1,2 0 0,-1 0 0,0 0 1,0-1-1,1 1 0,-1-1 1,1 0-1,-1 1 0,1-2 0,-1 1 1,1 0-1,0-1 0,3 1 21,1-1-38,0 1-1,0-1 1,0 0-1,-1-1 1,1 0 0,0 0-1,0-1 1,0 0-1,-1 0 1,1-1-1,-1 0 1,0 0 0,0-1-1,0 0 1,0 0-1,-1-1 1,1 1-1,-1-1 1,0-1 0,4-4 38,-3 1-80,-1 1 1,1-1 0,-1 0 0,-1 0 0,0-1 0,0 0 0,-1 1 0,0-2-1,-1 1 1,0 0 0,-1-1 0,0 1 0,0-1 0,-1 0 0,-1-1 79,1-77-481,-2 89 494,1 0 0,0 0 0,-1-1 0,1 1 0,0 0 0,-1 0 0,1 0 0,0 0-1,-1 0 1,1 0 0,-1 0 0,1 0 0,0 0 0,-1 0 0,1 0 0,0 0 0,-1 0 0,1 0-1,-1 0 1,1 0 0,0 0 0,-1 0 0,1 1 0,0-1 0,-1 0 0,1 0 0,0 0 0,0 1-1,-1-1 1,1 0 0,0 0 0,-1 1 0,1-1 0,0 0 0,0 1 0,0-1-13,-4 8 56,1-1 1,0 1-1,0 0 1,1 0-1,0 0 1,0 0-1,1 1 1,0-1-1,1 0 1,-1 4-57,5 88 766,-3-93-719,0 1 1,0-1-1,1 0 0,0 0 1,0 0-1,1 0 0,0 1-47,-2-6-111,0 0 1,0 0-1,0 0 0,1 0 0,-1 0 0,0 0 1,1 0-1,-1 0 0,1 0 0,0 0 0,0-1 1,0 1-1,-1-1 0,1 0 0,1 1 1,-1-1-1,0 0 0,0 0 0,0 0 0,1 0 1,-1-1-1,0 1 0,1-1 111,11 1-3295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6:39.1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 4082,'0'0'595,"0"0"-440,0 0-107,0 0 141,0 0 446,7-1 333,-4 0-879,-1 1-1,0-1 0,0 1 1,0 0-1,1 0 0,-1 0 0,0 0 1,1 0-1,-1 0 0,0 0 1,0 1-1,1-1 0,-1 1 1,0 0-1,0-1 0,0 1 0,0 0 1,0 0-1,0 1 0,0-1 1,0 0-1,0 1 0,-1-1 0,1 1 1,-1-1-1,1 1 0,-1 0 1,1 0-1,-1 0 0,0 0 1,0 0-1,0 0 0,0 0 0,0 0 1,0 0-1,-1 0 0,1 0 1,-1 1-1,1-1 0,-1 0 0,0 0 1,0 1-89,1 7 236,0 0 0,-1 1 0,-1-1 0,1 0 0,-2 0 0,1 0 0,-2 0 0,1 0 0,-1 0 0,-1 0 0,-2 5-236,4-9 137,-1 0 0,2 0 0,-1 0 1,0 0-1,1 1 0,0-1 0,1 1 1,0-1-1,0 1-137,35-6-168,-32-1-139,0 0 1,0 0 0,1-1 0,-1 1-1,0-1 1,0 1 0,0-1 0,-1 0-1,1 0 1,0 0 0,0-1-1,0 1 1,-1-1 0,1 1 0,0-1 306,18-18-7353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6:39.7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6323,'0'0'1475,"0"0"-1136,0 0-270,0 0 19,0 0 142,0 0 45,0 0-54,25 19 702,-20-15-789,0 1 0,-1 0 0,1 0 0,-1 1 0,-1-1-1,1 1 1,-1 0 0,0 0 0,0 0 0,-1 0 0,1 0 0,-1 1-1,-1-1 1,0 1 0,1-1 0,-2 1 0,1 0 0,-1-1 0,0 1-1,0 0 1,-1-1 0,0 1 0,-1 2-134,-12 31 761,11-35-687,1 0-1,0 1 1,0-1-1,0 1 0,1-1 1,0 1-1,0 0 1,0-1-1,0 3-73,1-7 20,0 0-1,1-1 1,-1 1-1,0 0 1,0 0-1,0-1 1,1 1 0,-1 0-1,0-1 1,1 1-1,-1 0 1,1-1 0,-1 1-1,1 0 1,-1-1-1,1 1 1,-1-1 0,1 1-1,-1-1 1,1 1-1,0-1 1,-1 0-1,1 1 1,0-1 0,-1 0-1,1 1 1,0-1-20,29 6 102,33-11-5525,-35-3-3877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6:24.2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402 0 3057,'0'0'1172,"0"0"-340,0 0 56,0 0 75,0 0-26,0 0-137,0 0-125,-4 10 3264,-18 39-3684,-25 43 218,5 1 0,3 2 1,0 13-474,24-62 83,-33 89 392,6 2 1,7 3 0,4 7-476,11 24 405,7 1 1,8 88-406,6-216 22,2-1 0,2 1 0,2-1 0,1 0 0,3-1 0,1 0 0,9 17-22,5 15-8,6 17 39,18 30-31,-37-94-19,1 0 1,1-1 0,1 0-1,2-1 1,0-1-1,11 9 19,-13-20-379,-4-12-4084,-7-6 1056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4:42:09.8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97 16 368,'0'0'1355,"0"0"-349,0 0 48,0 0-264,0 0-153,-61 0 4691,59 1-5246,0-1-1,1 1 1,-1 0 0,0 0-1,0 0 1,1 0 0,-1 0-1,0 1 1,1-1-1,-1 0 1,1 1 0,0-1-1,-1 1 1,1-1 0,0 1-1,0 0 1,0-1-1,0 1 1,0 0 0,1 0-1,-1 0 1,0 0 0,1 0-1,-1 0 1,1 0-1,0 0 1,0 0 0,0 1-82,-2 2 171,1 1 0,1 0 0,-1 0 0,1 0 0,0 0 1,0 0-1,1 0 0,0 0 0,1 4-171,-1-8 43,0-1 1,0 1-1,1-1 0,-1 1 1,0-1-1,1 1 0,-1-1 1,1 0-1,0 1 0,0-1 1,-1 0-1,1 0 0,0-1 1,0 1-1,0 0 1,0 0-1,0-1 0,0 0 1,0 1-1,0-1 0,0 0 1,2 0-44,53 2 363,-43-3-309,6 1-39,-14 1 12,0-1 0,1 0 1,-1 0-1,0-1 0,0 0 0,1 0 0,-1-1-27,-3 1 1,0 0-1,0-1 0,-1 1 0,1-1 0,-1 0 0,1 0 1,-1 0-1,0 0 0,0 0 0,0 0 0,0-1 1,0 1-1,0-1 0,0 1 0,-1-1 0,1-1 0,0 0-38,0 0-1,0-1 1,0 1-1,-1 0 0,0-1 1,0 0-1,0 1 1,0-1-1,0-3 39,-1 7-36,0-1 1,0 0-1,0 0 0,0 1 1,-1-1-1,1 0 0,0 1 0,-1-1 1,1 0-1,-1 1 0,0-1 0,1 0 1,-1 1-1,0-1 0,0 1 0,0-1 1,0 1-1,0 0 0,0-1 0,-1 1 1,1 0-1,0 0 0,-1 0 0,1 0 1,-2-1 35,-3-1-107,-1 0 1,0 0-1,0 1 1,0 0-1,0 0 1,0 0-1,0 1 1,-1 0-1,1 1 1,0 0 0,-8 0 106,14 1-328,-1 0 1,1-1 0,0 1 0,0 0 0,-1 0-1,1 0 1,0 0 0,0 1 0,0-1 0,0 0 0,0 0-1,0 1 1,0-1 0,0 0 0,1 1 0,-1-1-1,1 1 1,-1-1 0,1 1 0,-1-1 0,1 1 0,-1 0 327,1 3-3261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6:26.0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387 0 2945,'0'0'929,"0"0"-158,0 0 115,0 0 135,0 0 4,0 0-195,0 0-164,0 0-57,0 0-113,0 0-136,0 0 43,0 0-37,0 0-116,0 0 14,-19 24 841,-1 2-776,0 1 0,2 0 0,1 2 0,1 0 0,-2 10-329,-23 57 899,5 3-899,13-36 417,6-8-214,2 0-1,-6 49-202,-8 36 358,3-1-185,2-7 70,14-72-208,2 1 0,2 0 0,3 0 0,6 56-35,-2-24 45,2-53 26,2-1 1,2 0-1,1 0 1,12 31-72,-16-56 15,18 51 86,3-1 0,3-2 0,3 0-1,14 17-100,37 75-11,-47-88 5,30 40 6,8 15 9,-71-118-335,6 14 981,-8-17-738,0 0 1,1 0-1,-1 1 0,0-1 0,0 0 1,0 0-1,0 1 0,1-1 0,-1 0 0,0 0 1,0 0-1,0 1 0,1-1 0,-1 0 1,0 0-1,0 0 0,1 0 0,-1 0 0,0 1 1,0-1-1,1 0 0,-1 0 0,0 0 1,0 0-1,1 0 0,-1 0 0,0 0 1,1 0-1,-1 0 0,0 0 0,0 0 0,1 0 1,-1 0-1,0 0 0,1 0 0,-1-1 1,0 1-1,0 0 0,1 0 0,-1 0 1,0 0-1,0 0 0,0-1 0,1 1 0,-1 0 1,0 0-1,0 0 0,0-1 0,1 1 1,-1 0-1,0 0 0,0-1 0,0 1 0,0 0 1,0 0-1,0-1 0,1 1 83,7-21-5586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6:27.4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271 1 5987,'0'0'1374,"0"0"-449,0 0 108,0 0-187,0 0-147,-4 13-102,-1 1-412,3-9-92,0 0-1,1 0 1,-1 1 0,1-1-1,0 0 1,0 1-1,1-1 1,0 6-93,0-11 229,0 0 60,0 0 89,0 0 20,0 0 31,-10-26 30,5 22-435,-1-1-1,0 1 1,0 0-1,0 1 0,0-1 1,0 1-1,-1 0 1,1 1-1,-1 0 0,0 0 1,0 0-1,0 1 1,0 0-1,0 0 0,0 0 1,0 1-1,0 0 1,0 1-1,0 0 0,0 0 1,0 0-1,-1 1-23,4 0 41,1 0 0,-1 0 0,0 0 0,0 0-1,1 1 1,-1 0 0,1-1 0,0 1 0,0 0 0,0 1-1,0-1 1,1 1 0,-1-1 0,1 1 0,0 0 0,-1 3-41,-3 3 71,1 1 1,0 1-1,1-1 1,1 1-1,-1 4-71,1-1 38,1-1 0,0 0 0,1 1 0,0 0 0,2-1 0,0 1 0,0-1 0,1 1 0,2 4-38,-2-16 1,0 0 0,1 0 0,-1 0 0,0 0 0,1 0 0,0-1 1,0 1-1,0-1 0,0 0 0,0 0 0,0 0 0,1 0 0,-1 0 0,0-1 0,1 1 0,0-1 0,-1 0 1,1 0-1,0-1 0,-1 1 0,1-1 0,0 1 0,1-1-1,13 1-96,0-1-1,-1 0 1,1-1 0,6-2 96,-18 2-83,-1 0 1,1 0 0,0-1-1,-1 1 1,1-1 0,-1 0-1,1-1 1,-1 1 0,0-1-1,0 0 1,0-1 0,-1 1-1,1-1 1,-1 0 0,0 0-1,0 0 1,0 0 0,0-1-1,-1 0 1,0 0 0,0 0-1,0 0 1,0 0 0,0-3 82,2-7 73,0-1 0,-1 0 1,-1-1-1,-1 1 1,0 0-1,-1-1 1,-1-15-74,-2 21 719,-4 12-92,-4 19-415,4 5-63,0 1 1,2 0 0,1 0 0,2 0-1,0 0 1,2 1 0,0-1-1,2 0 1,1 2-150,-2-24-14,-1 0 0,1 0 0,-1 0 0,1 0 0,0 0-1,0 0 1,1-1 0,-1 1 0,1-1 0,0 0 0,0 1 0,0-1 0,0 0 0,1-1 0,-1 1 0,1-1 0,-1 1-1,1-1 1,0 0 0,1 0 14,34 5-5182,-15-7-5113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6:28.5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1 138 3762,'0'0'3444,"0"0"-2139,0 0-233,0 0-160,0 0-498,3-5-299,5-7 63,-2 3 13,0 1 0,0-1 1,-1 0-1,0 0 1,-1-1-1,0 0 1,-1 0-1,1 0 1,-2 0-1,0 0 0,1-6-191,-3 16 294,0 0-78,0 0-99,0 9-202,0 231 1392,0-238-1408,0-1 0,-1 1 0,2-1-1,-1 1 1,0-1 0,0 1 0,0-1 0,1 1-1,-1-1 1,1 1 0,-1-1 0,1 1 0,-1-1-1,1 1 1,0-1 0,0 1 101,5 0-3612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6:28.9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43 8260,'0'0'224,"0"0"-40,0 0 392,0 0 371,0 0 54,6-7-27,25-28 778,-31 35-1109,0 0-237,0 0-190,-2 60-330,0-42 46,1 1 0,0-1 0,2 0 0,0 0-1,1 1 1,1-1 0,0 0 0,3 5 68,2-9-3207,-2-10-4524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6:36.8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274 37 1409,'0'0'7264,"0"0"-5356,0 0-1689,0 0 13,0 0 269,10 3 2770,-10-5-3278,-1 1 0,1-1 0,0 0 0,-1 1 0,1-1 0,-1 0 0,1 1 0,-1-1 0,0 1 0,0-1 0,0 1 0,1-1 0,-1 1 0,-1 0 0,1-1 0,0 1 1,0 0-1,0 0 0,-1 0 0,1 0 0,-1 0 0,1 0 0,0 0 0,-1 1 0,0-1 0,1 0 0,-1 1 0,1-1 0,-1 1 0,0 0 0,1-1 0,-1 1 0,-1 0 7,-11-1-9,1 0 1,-1 0-1,1 2 0,-5 0 9,-1 0-7,13-1 23,0 1 0,0 0 0,0 0 0,0 0 0,1 0 0,-1 1 0,0 0 0,1 0 0,-1 1 0,1 0 0,-1 0 0,1 0 0,0 0 0,0 1 0,1 0 0,-1 0 0,1 0 0,0 0 0,0 1 0,0 0 0,1 0 0,-1 0 0,1 0 0,1 0 0,-1 1 0,1-1 0,-1 1 0,1 2-16,-4 13 36,1-1-1,1 1 1,1 0 0,1 0 0,0 1 0,2-1 0,1 10-36,-1-27-5,1 1 1,-1 0-1,1-1 1,0 1-1,0-1 1,1 1-1,0-1 1,-1 1-1,1-1 1,1 0-1,-1 0 1,1 0-1,-1 0 1,1 0-1,0-1 1,0 1-1,1-1 1,-1 0-1,1 0 1,0 0-1,0 0 1,0-1-1,0 0 1,0 1-1,0-2 1,1 1-1,-1 0 1,0-1-1,4 1 5,-1 0-13,0-1 0,-1 0-1,1 0 1,0-1 0,0 1-1,0-1 1,-1-1 0,1 0-1,0 0 1,0 0 0,-1 0-1,1-1 1,-1 0 0,0-1-1,1 0 1,-1 0-1,0 0 1,0 0 0,-1-1-1,3-2 14,0-1-53,-1 0 0,-1 0 0,1-1 0,-1 1 0,-1-1 0,1-1-1,-2 1 1,1-1 0,-1 0 0,0 0 0,-1-1 0,0 1-1,0 0 1,0-5 53,1-18-132,0 1 0,-2-1 0,-2-25 132,0 37 76,0 20-64,0-1-1,0 1 1,0-1-1,0 1 1,1 0-1,-1-1 1,0 1-1,0-1 1,0 1 0,0-1-1,0 1 1,0 0-1,0-1 1,0 1-1,0-1 1,0 1-1,0-1 1,-1 1-1,1 0 1,0-1 0,0 1-1,0-1 1,0 1-1,-1 0 1,1-1-1,0 1 1,0 0-1,-1-1 1,1 1 0,0 0-1,-1-1 1,1 1-1,0 0 1,-1 0-1,1-1 1,0 1-1,-1 0 1,1 0 0,-1 0-1,1-1 1,0 1-1,-1 0 1,1 0-1,-1 0 1,1 0-1,-1 0 1,1 0 0,0 0-1,-1 0 1,1 0-1,-1 0 1,1 0-1,-1 0 1,1 0-1,0 1 1,-1-1 0,1 0-1,-1 0-11,0 1 12,-1 0 0,1 0-1,-1 0 1,1 1 0,0-1 0,-1 0 0,1 1-1,0-1 1,0 0 0,0 1 0,0 0-1,0-1 1,1 1 0,-1 0-12,-4 13 61,1 1 1,1-1-1,0 1 1,1 0-1,1 0 0,1-1 1,0 1-1,2 13-61,-1-20-39,0 1 1,1-1-1,0 1 1,1-1-1,0 1 1,0-1-1,1 0 1,0-1-1,1 1 1,0-1-1,0 0 1,1 0 0,0 0-1,5 5 39,15 4-1854,-1-13-2220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6:37.6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24 8228,'0'0'82,"0"0"9,0 0 299,0 0 330,0 0 32,4-21-34,1 20-665,-1 1 1,0-1-1,1 1 1,-1 0-1,1 0 0,-1 0 1,1 0-1,-1 1 1,0 0-1,1 0 1,0 0-54,-3 0 31,-1 0 1,1 0-1,0 1 1,-1-1 0,0 0-1,1 0 1,-1 1-1,0-1 1,0 1 0,0-1-1,0 1 1,0-1-1,0 1 1,0 0 0,0-1-1,0 1 1,-1 0-1,1 0 1,-1 0-1,0-1 1,1 1 0,-1 0-1,0 0 1,0 0-1,0 0 1,0 0 0,-1 0-32,1 3 57,0 0 0,-1 0 0,1-1 0,-1 1 0,-1 0 0,1-1 0,-1 1 0,1-1 0,-1 1 0,-1-1 0,1 0-1,0 0 1,-1 0 0,0 0 0,-3 3-57,-16 26 664,22-33-668,0 0 0,-1 1 0,1-1 0,0 0 1,0 1-1,0-1 0,0 0 0,0 1 0,0-1 0,-1 0 1,1 1-1,0-1 0,0 0 0,0 1 0,0-1 1,0 1-1,0-1 0,0 0 0,1 1 0,-1-1 0,0 0 1,0 1-1,0-1 0,0 0 0,0 1 0,0-1 1,1 0-1,-1 1 0,0-1 0,0 0 0,1 0 0,-1 1 1,0-1-1,0 0 0,1 0 0,-1 1 0,0-1 1,1 0 2,19 6-252,32-6-3210,-41-1 620,8 1-4344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6:37.9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9268,'0'0'2177,"0"0"-2177,0 0 0,0 0 128,0 0 897,0 0-353,0 114-192,0-82-272,9-3-208,5 1-480,0-11-1569,1-11-4482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6:42.9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251 46 9604,'0'0'1246,"0"0"-899,0 0 35,0 0 2,0 0-115,3 5 9,-2-4-130,-1 0-69,1 1 0,0-1 0,-1 0 0,1 1 1,0-1-1,0 0 0,0 0 0,0 0 1,0 0-1,0 0 0,0 0 0,0 0 1,0 0-1,0 0 0,1 0 0,-1-1 1,0 1-1,1 0-79,-2-5 17,1 1-1,-1-1 1,-1 1 0,1-1 0,0 1 0,-1-1-1,0 1 1,0-1 0,0 1 0,0 0-17,-1 0-5,-1 0 1,0 0-1,0 1 1,0-1-1,0 1 1,0-1-1,-1 1 0,1 0 1,0 1-1,-1-1 1,0 1-1,1-1 1,-1 1-1,0 0 1,0 0-1,0 1 1,1-1-1,-1 1 0,0 0 1,0 0-1,0 0 1,0 1-1,0-1 1,-2 1 4,-2 0 45,1 1 0,0-1 0,0 1 0,-1 1 0,1-1 0,0 1 1,1 1-1,-1-1 0,1 1 0,-1 0 0,1 0 0,-3 4-45,-1 3 56,1 1 1,0 0-1,1 0 0,1 1 1,0 0-1,1 1 0,0-1 1,1 1-1,0 0 0,1 1 0,1-1 1,0 1-1,1-1 0,1 1 1,0 0-1,1 0 0,0 0 1,2 0-1,1 9-56,-2-20 0,1 0 0,-1 1 1,1-1-1,0 0 0,0 0 0,0-1 1,0 1-1,1 0 0,-1-1 0,1 1 0,0-1 1,0 0-1,0 0 0,1 0 0,-1 0 1,1-1-1,0 1 0,0-1 0,-1 0 1,1 0-1,1 0 0,-1-1 0,0 0 1,0 1-1,0-1 0,1-1 0,-1 1 1,1-1-1,0 1 0,4 0-48,0-1 1,1 1 0,-1-1-1,0-1 1,0 0 0,0 0 0,0-1-1,0 0 1,0 0 0,0-1-1,0 0 1,-1-1 0,5-2 47,-5 1-59,0 0 0,-1 0 0,0-1 0,0 0 0,-1 0 0,0-1 0,0 1 0,0-1 0,-1-1 0,0 1 0,0-1 0,-1 0 0,0 0 1,0-1 58,1-5-90,-1-1 0,-1-1 0,0 1 0,-1 0 0,0-1 0,-1 1 1,-2-11 89,2 24 23,-1 1 0,0-1 0,0 0 0,0 1 0,0-1 0,0 0 0,0 1 0,0-1 0,0 0 0,-1 1 0,1-1 0,-1 0 0,1 1 0,-1-1 0,0 1 0,0-1 0,0 1 0,0-1 0,0 1 0,0 0 0,0-1 1,0 1-1,0 0 0,0 0 0,-1 0 0,1 0 0,0 0 0,-1 0 0,1 0 0,-1 0 0,1 0 0,-1 1 0,0-1 0,1 1 0,-1-1 0,0 1 0,1 0 0,-1-1 0,0 1 0,1 0 0,-1 0 0,0 0 0,1 1 0,-1-1-23,1 0 4,-1 1-1,1-1 0,0 1 1,0 0-1,0-1 0,0 1 0,0 0 1,0 0-1,0 0 0,1-1 1,-1 1-1,0 0 0,0 0 0,1 0 1,-1 0-1,0 0 0,1 1 1,-1-1-1,1 0 0,0 0 0,-1 0 1,1 0-1,0 1 0,0-1-3,-7 34 108,7-31-81,-3 14 96,1 0 1,1 1-1,1-1 1,1 0-1,0 1 0,3 5-123,-3-17-68,0 0 0,1-1-1,0 1 1,1 0 0,-1-1-1,1 0 1,1 1 0,-1-1-1,1 0 1,0-1-1,0 1 1,1-1 0,0 0-1,0 0 1,0 0 0,0 0-1,6 3 69,10 0-2934,-2-6-3443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6:43.5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28 6419,'0'0'192,"0"0"275,0 0 416,2-5 149,-2 4-934,0 0 0,1 0 0,-1 0 0,0 0-1,1 0 1,-1 0 0,0 0 0,1 0-1,0 0 1,-1 0 0,1 0 0,-1 0-1,1 0 1,0 0 0,0 0 0,0 1-1,-1-1 1,1 0 0,0 1 0,0-1 0,0 0-1,0 1 1,0-1 0,0 1 0,0 0-1,0-1 1,0 1 0,1 0-98,-1 0 104,0 1 0,0 0 1,0-1-1,0 1 0,1 0 1,-1 0-1,-1 0 0,1 0 1,0 0-1,0 0 0,0 0 1,0 0-1,-1 0 0,1 0 1,0 1-1,-1-1 0,1 0 1,-1 0-1,0 1 0,1-1 1,-1 0-1,0 1 0,0-1 0,0 0 1,1 1-1,-2-1 0,1 0 1,0 1-1,0 0-104,-1 53 442,0-43-635,0 0 0,1 0 0,1 1 0,0-1 0,2 7 193,-2-15-63,1-1 0,0 1-1,0-1 1,1 0 0,-1 0 0,1 0-1,-1 0 1,1 0 0,0 0-1,0-1 1,1 1 63,-1 0 47,1 0 0,-1 0 0,0 0 0,0 0-1,0 1 1,0-1 0,0 1 0,-1 0 0,1 1-47,-3-4 16,0 1-1,0-1 1,0 0 0,0 1-1,0-1 1,0 0 0,0 1-1,0-1 1,0 0 0,-1 0-1,1 1 1,-1-1 0,1 0-1,-1 0 1,1 1 0,-1-1-1,0 0 1,1 0 0,-1 0-1,0 0 1,0 0 0,0 0-1,0 0 1,0 0 0,0-1 0,0 1-1,0 0 1,0 0 0,-1-1-1,1 1 1,0-1 0,0 1-1,0-1 1,-2 1-16,-19 8-191,16-8-4036,6-2 604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6:43.9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8820,'0'0'720,"0"0"545,0 0-449,0 123-367,14-94-273,7-1-176,0-7-929,-4-6-3201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4:42:10.7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81 14 1521,'0'0'963,"0"0"219,0 0-163,0 0-240,0 0-211,-38-13 2706,37 13-3154,-1 0 0,0 1 0,0-1 0,0 1 0,1-1 1,-1 1-1,0-1 0,1 1 0,-1 0 0,1 0 1,-1 0-1,1 0 0,-1 0 0,1 0 0,-1 1 0,1-1 1,0 0-1,0 1 0,0-1 0,0 1 0,0-1 0,0 1 1,0-1-1,0 1 0,0 0 0,1-1 0,-1 1 0,1 0 1,-1 0-1,1 0 0,0 0-120,-2 5 147,1 0 1,1 0-1,-1 0 0,1 0 0,0 0 1,1 0-1,-1 0 0,1 1-147,0-7 24,0 1 1,0-1-1,-1 0 0,1 1 1,0-1-1,0 1 0,0-1 1,1 0-1,-1 0 0,0 0 0,0 0 1,1 0-1,-1 0 0,0 0 1,1 0-1,-1 0 0,1-1 1,0 1-1,-1 0 0,1-1 0,-1 0 1,1 1-1,0-1 0,-1 0 1,1 0-1,0 0 0,1 0-24,56 1 636,-42-2-562,-14 0-64,-1 1 0,0-1-1,0 0 1,0 0 0,0 0 0,0 0 0,0 0-1,0-1 1,0 1 0,0-1 0,-1 1-1,1-1 1,0 1 0,-1-1 0,1 0 0,-1 0-1,0 0 1,0 0 0,0 0 0,0 0-1,0 0 1,0 0 0,0 0 0,0-2-10,1 0-44,0-1 1,-1 0-1,0 0 1,1 0-1,-2 0 1,1 0-1,0 0 1,-1-1 0,0 1-1,-1-4 44,-2 6-40,-1 1 0,0 0 1,0 0-1,0 0 0,0 0 0,0 0 0,0 1 1,0 0-1,-1 0 0,1 0 0,0 1 0,-4-1 40,1 0-21,-21-1-48,15 5-2017,7 5-5374,6-5 2743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6:44.6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276 52 8612,'0'0'451,"0"0"-323,0 0 411,-46-38 707,40 36-1170,0-1 1,-1 1-1,1 0 1,0 1-1,-1 0 1,1 0-1,-1 0 1,0 1 0,1 0-1,-1 0 1,0 0-1,1 1 1,-1 0-1,1 1 1,-1-1-1,1 1 1,0 0-1,0 1 1,-1 0-1,2 0 1,-1 0-1,0 0 1,1 1 0,-1 0-1,1 0 1,0 1-1,1-1 1,-1 1-1,1 0 1,0 1-1,0-1 1,-3 6-77,1-1 30,1 0 0,1 1 1,0 0-1,0 0 0,1 0 0,0 0 0,1 1 1,0-1-1,1 1 0,0-1 0,1 1 1,0-1-1,1 1 0,1-1 0,1 6-30,-2-13 18,0-1-1,1 1 0,-1-1 0,1 1 1,0-1-1,1 0 0,-1 0 1,0 0-1,1 0 0,-1 0 0,1-1 1,0 1-1,0-1 0,0 1 0,0-1 1,1 0-1,-1-1 0,1 1 1,-1 0-1,1-1 0,-1 0 0,1 0 1,0 0-1,-1 0 0,1-1 0,0 1 1,0-1-1,0 0 0,3 0-17,0 0-14,0 0 0,0-1-1,-1 0 1,1 0 0,0 0-1,0-1 1,-1 0 0,1 0 0,-1-1-1,0 1 1,1-2 0,-1 1-1,-1-1 1,1 1 0,0-1-1,1-2 15,-2 0-136,-1 0-1,1 1 0,-1-2 1,0 1-1,0 0 0,-1-1 1,0 0-1,0 0 0,0 0 1,-1 0-1,0 0 0,0-6 137,1-11-408,-1 1 0,-1-1-1,-1-8 409,0 18 398,0 13 282,0 1-347,-3 11-122,0 6 2,1 0 0,0 0 0,1 1 0,1-1 1,1 0-1,0 0 0,2 2-213,-2-8 33,2 0 0,-1 0 0,1-1 1,1 0-1,0 1 0,0-2 0,1 1 0,0 0 1,1-1-1,0 0 0,7 8-33,-12-15-256,0-1 0,1 1-1,-1-1 1,0 1 0,1-1-1,0 0 1,-1 0 0,1 0-1,0 0 1,0 0 0,-1 0 0,1 0-1,0-1 1,0 1 0,2 0 256,10-1-6054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6:45.7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 5859,'0'0'2393,"0"0"-1238,0 0-277,0 0-11,0 0-3,45-4 379,-44 4-1225,0 0-1,0 0 1,0 1-1,0-1 1,-1 0-1,1 0 0,0 1 1,0-1-1,0 1 1,0-1-1,-1 1 1,1-1-1,0 1 1,0-1-1,-1 1 0,1 0 1,0-1-1,-1 1 1,1 0-1,-1 0 1,1-1-1,-1 1 1,1 0-1,-1 0 0,0 0 1,1 0-1,-1 0 1,0 0-18,5 37 554,-5-32-439,0 0-1,-1 1 1,1-1-1,-1 0 1,-1-1-1,1 1 1,-1 0-1,0 0 1,-1-1-1,1 1 1,-3 3-115,-5 5-1759,21-13-3355,11-3 4888,-20 2 329,1 0 1,-1 1 0,0-1-1,0 0 1,0 1-1,0 0 1,0 0 0,1-1-1,-1 1 1,-1 0 0,1 1-1,0-1 1,0 0 0,0 1-1,-1-1 1,1 1 0,0-1-1,-1 1 1,0-1 0,1 1-1,-1 0 1,0 0 0,0 0-1,0 0 1,0 0 0,0 0-1,0 0 1,-1 0 0,1 0-1,-1 1 1,1-1 0,-1 0-1,0 0 1,0 0 0,0 1-1,0-1 1,0 0 0,-1 0-1,1 0 1,-1 1-1,1-1-103,-1-1 126,0 1 0,0-1-1,-1 0 1,1 1 0,0-1-1,0 0 1,-1 0-1,1 0 1,-1 0 0,1 0-1,-1 0 1,1-1-1,-1 1 1,0 0 0,1-1-1,-1 1 1,0-1-1,1 0 1,-1 1 0,0-1-126,-43 8 496,37-7-524,2-1-552,5 0-2896,1 0-285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6:46.3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 7 5170,'0'0'-293,"0"0"397,0 0 189,-9-6 1460,10 6-1662,1 0 0,-1-1 0,1 1 1,-1 0-1,1 0 0,-1 1 0,1-1 0,-1 0 0,1 0 0,-1 1 0,0-1 0,1 1 0,-1-1 0,0 1 0,1 0 0,-1-1 0,0 1 1,0 0-1,1 0 0,-1 0 0,0 0 0,0 0 0,0 0 0,0 0 0,0 1-91,0 1 103,0 0-1,0 0 0,-1 1 1,1-1-1,-1 0 1,0 1-1,0-1 1,0 1-1,0 2-102,-1 10 200,1-9-130,-1-1 0,-1 1-1,1-1 1,-1 0 0,0 1 0,0-1-1,-1 0 1,1 0 0,-2 0 0,0 1-70,1-1 72,-1 0 0,1 0 0,1 0 0,-1 1 1,1-1-1,0 1 0,0-1 0,1 1 0,0 0 0,0 2-72,2-8 95,-1 0-1,1 0 0,-1 0 0,1 0 0,0-1 1,0 1-1,-1 0 0,1 0 0,0-1 0,0 1 1,0-1-1,0 1 0,-1-1 0,1 1 0,0-1 1,0 1-1,0-1 0,0 0 0,0 1 0,0-1 1,0 0-1,0 0 0,1 0 0,-1 0 0,0 0 1,0 0-95,44 3-93,-27-2-505,-2 1-1241,-1-1-1586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6:31.9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323 37 4674,'0'0'1553,"0"0"-1198,0 0-91,0 0 646,0 0 389,0 0-1244,0 0 0,0 0 0,0 1 0,0-1 0,0 0 0,0 0 0,0 0 0,0 0 0,0 0 0,0 1 0,0-1 0,0 0 0,0 0 0,0 0 0,0 0 0,0 0 0,-1 1 0,1-1 0,0 0 0,0 0 0,0 0 0,0 0 0,0 0 0,0 0 0,0 1 0,0-1 1,-1 0-1,1 0 0,0 0 0,0 0 0,0 0 0,0 0 0,0 0 0,-1 0 0,1 0 0,0 0 0,0 0 0,0 0 0,0 0 0,0 0 0,-1 0 0,1 0 0,0 0 0,0 0 0,0 0 0,0 0 0,0 0 0,-1 0 0,1 0 0,0 0 0,0 0 0,0 0 0,0 0 0,0 0 0,-1 0 0,1 0-55,-5-5 91,0 1 0,0 0 0,-1 1-1,0-1 1,0 1 0,0 0 0,0 1-1,0 0 1,0 0 0,-1 0 0,1 0-1,-5 1-90,-9-2 95,-1 2 0,0 1 0,-9 1-95,24 0 53,1 0-1,-1 1 1,1-1 0,-1 1-1,1 0 1,0 1 0,-1-1-1,1 1 1,0 0 0,1 0-1,-1 1 1,1-1 0,-1 1-1,1 0 1,0 0-1,0 1 1,1-1 0,-1 1-1,1-1 1,0 1 0,0 0-1,-1 4-52,-2 4 42,0 0-1,0 1 0,1-1 1,1 1-1,0 0 0,1 0 1,1 0-1,-1 10-41,3-15 26,-1 1 0,1 0 0,1 0 0,0-1 0,0 1 0,1 0 0,0-1 0,0 1 0,1-1 0,1 0 0,2 5-26,-4-10-4,1 0-1,0 0 1,0 0-1,0-1 0,0 1 1,1-1-1,-1 1 1,1-1-1,0-1 0,0 1 1,0 0-1,0-1 1,1 0-1,-1 0 0,0 0 1,1 0-1,0-1 1,-1 0-1,1 0 0,0 0 1,0 0-1,-1-1 1,1 0-1,1 0 5,1 0-43,1 0-1,-1 0 1,1 0 0,-1-1 0,1 0-1,-1-1 1,0 0 0,1 0 0,-1-1 0,0 1-1,0-1 1,-1-1 0,1 0 0,-1 0-1,0 0 1,0 0 0,0-1 0,0 0-1,-1 0 1,0-1 0,0 1 0,0-1-1,-1-1 1,3-3 43,0 0-105,-1 0 1,0-1-1,0 1 0,-1-1 0,-1-1 0,0 1 0,0 0 1,-1-1-1,1-8 105,0-13 585,-1 0 0,-2-32-585,-15 108 99,10-16 35,1 0 1,2 0-1,0 0 0,2 0 1,3 21-135,-2-39 54,1 1 0,0 0-1,0-1 1,1 0 0,3 7-54,13 14-1076,3-12-3621,-7-16-2965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6:32.3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6 4594,'0'0'448,"0"0"70,0 0 995,0 0 159,0 0-442,0-5 214,-2 46-91,1 43 197,1-78-1532,1-1 0,-1 1 0,1 0 0,1-1 1,-1 1-1,1 0 0,0-1 0,0 0 0,1 1 1,-1-1-1,1 0 0,2 2-18,-5-7-148,1 1 0,-1 0 0,1 0-1,0-1 1,-1 1 0,1 0 0,0-1 0,-1 1 0,1-1 0,0 1 0,0 0-1,0-1 1,-1 0 0,1 1 0,0-1 0,0 0 0,0 1 0,0-1 0,0 0-1,0 0 1,0 0 0,0 0 0,0 0 148,8 0-5594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6:33.0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16 5987,'0'0'1376,"0"0"-887,0 0 263,0 0 22,0 0-94,9-15 2465,-7 15-3060,0 0 0,0 0 0,0 0-1,0 0 1,0 0 0,0 1 0,0-1 0,0 1-1,0-1 1,0 1 0,0 0 0,0 0-1,0-1 1,-1 1 0,1 1 0,0-1 0,-1 0-1,1 0 1,-1 1 0,1-1 0,0 2-85,0 0 107,0 0 1,-1 0-1,0 1 1,0-1-1,0 0 1,0 1-1,0-1 1,-1 1 0,1-1-1,-1 1 1,0-1-1,0 4-107,0-6 14,0 0 1,0 1-1,0-1 0,0 1 0,0-1 0,0 1 0,0-1 1,0 0-1,-1 1 0,1-1 0,0 1 0,-1-1 1,1 0-1,-1 1 0,0-1 0,1 0 0,-1 0 1,0 0-1,0 1 0,0-1 0,0 0 0,0 0 1,0 0-1,0 0 0,-1 0-14,2 0-88,-1-1 0,1 1 0,0 0-1,0-1 1,-1 1 0,1 0 0,0-1 0,0 1 0,0 0 0,0-1 0,0 1-1,0 0 1,0-1 0,0 1 0,0 0 0,0-1 0,0 1 0,1 0-1,-1-1 1,0 1 0,0 0 0,1-1 0,-1 1 0,0 0 0,1-1 0,-1 1-1,1-1 1,-1 1 0,1-1 0,-1 1 0,1 0 88,20 22 84,-13-16-232,-2 1 281,20 29-459,-25-36 432,0 1-1,0-1 1,0 1 0,-1 0-1,1-1 1,0 1 0,0 0-1,-1 0 1,1-1 0,-1 1-1,0 0 1,0 0-1,1 0 1,-1 0 0,0-1-1,0 1 1,-1 0 0,1 0-1,0 1-105,-45-3 2092,11 2-2731,12 4-5077,17-4-834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6:34.2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76 11 3986,'0'0'1822,"0"0"-1016,0 0 362,0 0 334,0 0-288,-4-10 2540,6 26-3556,1 1 0,0-1 0,2 0 0,0 0 0,0 0 0,2-1 0,0 0 0,0 0 0,3 1-198,18 42 478,33 79 154,43 107-51,-87-196-476,-2 1-1,-2 0 1,-3 1 0,0 11-105,-5-26 49,31 299 133,-30-241-165,-4 0-1,-8 55-16,-2-93 14,-3 0 0,-2 0 0,-2-1 1,-9 14-15,1 5 5,-18 45 19,-4-1 0,-6-3 0,-19 26-24,-55 78-59,125-242-2763,15-13 20,5-12-1605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6:35.5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181 0 1249,'0'0'869,"0"0"-292,0 0-44,0 0 30,0 0-77,-2 0-890,-4 0 9781,8 1-8439,1-1-922,0 2 0,-1-1 0,1 0 0,-1 0 0,0 1 0,1-1 0,-1 1 0,0 0 0,0 0 0,0 0 0,0 0 0,0 0 0,1 2-16,28 36 474,-23-28-310,64 87 1461,46 84-1625,-94-140 155,-2 1 0,-2 1 0,-2 1 1,-2 0-1,9 45-155,0 27 192,-7 2 1,-4 0 0,-5 0 0,-6 1-193,-3-56 59,-2-1 1,-3 1-1,-9 44-59,-6-23 78,-3-1-1,-4-2 1,-3 0-1,-4-2 0,-3-2 1,-4-1-1,-3-2 0,-4-2 1,-46 54-78,-12 19 236,31-39-560,63-96-1449,0-9-2847,5-3-1721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6:40.6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292 58 7924,'0'0'282,"0"0"-44,0 0 432,0 0 338,0 0 107,0 0-232,0-4-816,0 0 0,-1 0 0,0 0 0,1 0 0,-1 0 0,0 0 0,-1 1 0,0-2-67,-3 2 39,0 0-1,0 0 1,0 1-1,0 0 1,-1 0-1,1 0 1,-1 1-1,1 0 0,-1 0 1,1 0-1,-1 1 1,0-1-1,0 1 1,0 1-39,-3-1 27,0 0 1,0 1 0,0 0 0,1 1-1,-1 0 1,0 0 0,1 1 0,-8 2-28,7 1 73,0 0 0,1 0 0,0 0 0,0 1 1,0 1-1,1-1 0,0 1 0,1 0 0,0 1 0,0-1 1,0 1-1,0 3-73,3-6 27,0 0 1,0 0 0,0 1 0,1-1 0,0 1-1,0 0 1,1-1 0,0 1 0,0 0 0,1 0-1,-1 0 1,2 0 0,-1 0 0,1-1 0,0 1-1,0 0 1,1 0 0,-1-1 0,2 2-28,0-4 1,-1 0 0,1-1 1,-1 0-1,1 1 0,0-1 0,1 0 1,-1-1-1,0 1 0,1-1 0,-1 1 1,1-1-1,0 0 0,0 0 0,0-1 1,0 1-1,0-1 0,0 0 0,0 0 1,1 0-1,-1 0 0,0-1 0,1 0 1,0 0-2,1 1-21,0-1 0,-1 0 0,1 0 0,0 0 0,-1-1 1,1 0-1,0 0 0,-1-1 0,1 1 0,-1-1 0,0 0 1,1-1-1,-1 1 0,0-1 0,0 0 0,-1 0 0,3-3 21,0-2-81,0 0 0,-1-1 0,0 0-1,0-1 1,-1 0 0,0 1 0,-1-1-1,0-1 1,0 1 0,0-7 81,1-3 53,-2 0 0,0 0 0,-1 0 0,-1-13-53,-3 72 126,1-13 223,1 0 1,2 19-350,-2-39 21,1 0 0,0 0-1,1 0 1,-1 0 0,1 0 0,0 0 0,0 0 0,1-1 0,0 1 0,0-1 0,0 0 0,1 0 0,2 4-21,9-1-2628,-8-7-950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6:41.1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28 5346,'0'0'243,"0"0"387,0 0 517,0 0-120,3-5-576,-2 3-376,1 1 1,-1-1-1,0 0 0,1 1 0,0-1 1,-1 1-1,1-1 0,0 1 0,0 0 1,-1 0-1,1 0 0,0 0 0,0 0 1,0 0-1,0 1 0,1-1 0,-1 0 0,0 1 1,0 0-1,0-1 0,0 1 0,1 0 1,-1 0-1,0 1 0,0-1 0,0 0 1,0 1-1,0-1 0,1 1 0,-1-1 1,0 1-1,0 0 0,0 0 0,0 0 1,-1 0-1,1 1 0,0-1 0,0 0 1,-1 1-1,1-1 0,-1 1 0,1 0 1,-1-1-1,1 2-75,1 1 43,-1-1 1,1 1 0,-1-1-1,0 1 1,-1 0-1,1 0 1,-1 0-1,1 0 1,-1 0 0,0 0-1,-1 0 1,1 0-1,-1 0 1,0 0-1,0 4-43,-1 0 70,0 0-1,-1-1 1,0 1-1,0-1 0,-1 0 1,0 0-1,-4 6-69,7-12 12,-1 0-1,0 0 1,1-1-1,-1 1 1,1 0-1,-1 0 1,1 0-1,0 0 1,-1 0 0,1 0-1,0-1 1,0 1-1,-1 0 1,1 0-1,0 0 1,0 0-1,0 0 1,0 0-1,0 0 1,0 0 0,1 0-1,-1 0 1,0 0-1,0 0 1,1 0-1,-1 0 1,0 0-1,1-1 1,-1 1-1,1 0 1,-1 0-1,1 0 1,0-1 0,-1 1-1,1 0 1,0 0-1,0-1 1,-1 1-1,1-1 1,0 1-1,0-1 1,0 1-1,0-1 1,-1 1 0,1-1-12,6 1-144,-1 1 1,0-2 0,0 1-1,1 0 1,-1-1 0,5-1 143,0 1-997,7 0-1964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4:42:11.6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107 9 1713,'0'0'1112,"0"0"-37,0 0-274,0 0-126,0 0-136,-31-8 3492,28 8-3911,0 0 0,0 0 1,1 0-1,-1 1 0,0-1 1,0 1-1,1 0 0,-1 0 1,1 0-1,-1 0 0,1 0 1,-1 1-1,1-1 0,0 1 0,-1-1 1,1 1-1,0 0 0,0 0 1,0 0-1,0 0 0,1 0 1,-1 0-1,1 1 0,-1-1 0,1 1 1,0-1-1,-1 2-120,-1 4 131,1 0 0,-1 1 1,1-1-1,1 1 0,0 0 0,0 0 1,1-1-1,0 3-131,0-10 29,1 0 1,-1 0-1,1 0 1,-1 0 0,1 0-1,-1 0 1,1-1-1,0 1 1,0 0-1,-1 0 1,1-1-1,0 1 1,0-1-1,0 1 1,0-1-1,0 1 1,0-1 0,-1 1-1,1-1 1,0 0-1,0 1 1,0-1-1,1 0 1,-1 0-1,0 0 1,0 0-1,0 0 1,0 0-1,1 0-29,41 0 412,-35 0-336,-5 1-64,0-1-1,0 0 0,0 0 0,0-1 0,0 1 1,0 0-1,0-1 0,0 0 0,0 0 0,0 0 1,0 0-1,0 0 0,-1 0 0,1-1 0,0 1 1,-1-1-1,1 0 0,-1 0 0,0 0 0,0 0 1,0 0-1,0 0 0,0-1 0,1 0-11,-1-3 22,1 0-1,-1 0 0,0-1 1,-1 1-1,0-1 1,0 1-1,0-1 1,0 1-1,-1-1 0,-1-4-21,1 10-7,1 0 0,-1 0 0,0 0 0,0 1 0,0-1 0,0 0 0,0 0 0,0 0 0,-1 0 0,1 1 0,0-1 0,0 0 1,-1 0-1,1 0 0,0 1 0,-1-1 0,1 0 0,-1 0 0,1 1 0,-1-1 0,1 1 0,-1-1 0,1 0 0,-1 1 0,0-1 0,1 1 0,-1-1 0,0 1 0,1-1 0,-1 1 0,0 0 0,0-1 0,1 1 7,-19-1-3322,11 1 685,3 0-2267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6:41.8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15 4738,'0'0'3570,"0"0"-2719,0 0-776,0 0 106,0 0 347,-7-8 1220,8 7-1688,1 0 1,-1 1-1,0-1 0,0 0 1,0 1-1,1-1 1,-1 1-1,0-1 1,0 1-1,1 0 1,-1 0-1,0 0 0,1-1 1,-1 1-1,1 0 1,-1 1-1,0-1 1,1 0-1,-1 0 0,0 0 1,0 1-1,1-1 1,-1 1-1,0-1 1,0 1-1,1 0 1,-1-1-1,0 1 0,0 0 1,0 0-1,0-1 1,0 1-1,0 0 1,0 0-1,0 0 1,0 1-1,-1-1 0,1 0 1,0 0-1,-1 0 1,1 0-1,-1 1 1,1-1-1,-1 0 0,0 1 1,1-1-1,-1 0 1,0 1-1,0-1 1,0 0-1,0 1 1,0-1-1,0 0 0,0 1 1,-1 0-61,0 27 790,0 30-772,1-55-95,0-1-1,0 0 1,1 1-1,-1-1 1,1 0-1,0 0 0,0 0 1,0 0-1,0 0 1,1 0-1,-1 0 1,1 0-1,0 0 0,0 0 78,14 12-101,19 20-240,-33-34 420,-1 0 0,0 1 0,0-1 0,0 1-1,0-1 1,0 1 0,0-1 0,-1 1-1,1 0 1,0-1 0,-1 1 0,0 0 0,1 0-1,-1-1 1,0 1 0,0 0 0,0 0 0,0 0-1,0-1 1,0 1 0,0 0 0,-1 1-79,1-2 14,-1 0-1,0-1 1,0 1 0,0 0 0,0 0 0,0 0 0,0-1 0,0 1-1,0 0 1,0-1 0,0 1 0,0-1 0,0 1 0,0-1-1,0 0 1,0 1 0,-1-1 0,1 0 0,0 0 0,0 0 0,0 0-1,-1 0-13,-34 0-2260,26 0-661,-2 0-3013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6:47.2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248 135 2049,'0'0'1814,"0"0"-819,0 0 174,0 0-302,0 0-560,2-5 26,0 0-235,-1 0 0,1 1 1,-1-1-1,0 0 0,-1 0 0,1 0 0,-1 0 0,0 0 0,0 0 1,0 0-1,-1 0 0,0 1 0,0-1 0,-1-4-98,0 6 49,1 0 1,-1 0-1,0 0 0,0 0 0,0 0 0,0 0 0,-1 1 1,1-1-1,-1 1 0,1-1 0,-1 1 0,0 0 1,0 0-1,0 1 0,0-1 0,0 0 0,-1 1 0,1 0 1,0 0-1,-1 0 0,1 0 0,-1 0 0,0 1-49,-2-2 80,0 1 1,1 1-1,-1-1 0,0 1 0,0-1 0,1 2 1,-1-1-1,0 1 0,0 0 0,1 0 0,-1 0 1,1 1-1,-1 0 0,1 0 0,-1 0 0,1 1 1,0 0-1,0 0 0,1 0 0,-1 0 0,-4 5-80,3-1 83,0 0 0,1 0 0,0 1 0,0 0 0,1 0 0,0 0-1,0 1 1,1-1 0,0 1 0,0 0 0,1 0 0,0 0 0,0 6-83,-2 13 179,2-1 0,0 1 0,2 0 1,1 0-1,2 7-179,-2-31 17,0 1 0,1-1 0,-1 0 0,1 0 0,0 1 0,0-1-1,0-1 1,0 1 0,1 0 0,0-1 0,-1 1 0,2-1 0,-1 0 0,0 0 0,0 0 0,1 0 0,0 0 0,-1-1 0,1 0 0,0 0 0,0 0 0,0 0-1,1-1 1,-1 1 0,0-1 0,1 0 0,-1 0-17,1 0-24,1 0-1,-1 0 0,0 0 1,1-1-1,-1 0 0,0 0 1,1 0-1,-1-1 0,1 1 1,-1-1-1,0-1 0,0 1 1,0-1-1,0 0 0,0 0 1,0 0-1,0-1 0,0 1 1,-1-1-1,1 0 0,-1-1 1,2-1 24,0-3-114,1 0 1,-1-1-1,-1 0 0,0 0 1,0 0-1,-1 0 1,0-1-1,0 0 1,-1 0-1,-1 0 1,1 0-1,-1-3 114,2-23 203,-1 0 0,-2-32-203,-1 56 199,-1 12-192,1 0 1,-1 0 0,0 1-1,1-1 1,-1 0-1,1 0 1,-1 0-1,1 0 1,-1 1 0,1-1-1,0 0 1,-1 1-1,1-1 1,-1 0-1,1 1 1,0-1 0,-1 0-1,1 1 1,0-1-1,-1 1 1,1-1-1,0 1 1,-1-1 0,1 0-1,0 1 1,0-1-1,0 1 1,-1 0-1,1-1 1,0 1 0,0-1-8,-5 26 224,0 1 1,2-1 0,1 1 0,1 0-1,2 0 1,1 6-225,-1 26 439,6-11-182,-6-46-354,-1 1 0,1-1 0,0 0 1,0 1-1,0-1 0,0 0 0,0 0 0,0 0 0,1 0 0,-1 0 0,1 0 1,0 0-1,-1 0 0,1 0 0,0-1 0,0 1 0,1 0 97,3-1-3209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6:48.1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35 8148,'0'0'1256,"0"0"-629,0 0-483,0 0-61,0 0 197,29-24 403,-24 22-672,0 0 0,0 0 0,0 1 0,0 0 0,0 0 0,1 0-1,-1 0 1,0 1 0,0 0 0,0 0 0,1 1 0,2 0-11,-7-1 33,-1 1 0,1 0 0,0 0 1,-1-1-1,1 1 0,0 0 0,-1 0 0,1 0 0,-1 0 0,0 0 1,1 0-1,-1 0 0,0 0 0,1 0 0,-1 0 0,0 0 1,0 0-1,0 0 0,0 0 0,0 0 0,0 0 0,0 0-33,0 31 683,-1-25-478,1-4-139,0-1 0,0 0 0,0 0 0,0 0 0,-1 0 0,1 0 0,0 0 0,-1 0 1,0 0-1,0 0 0,1 0 0,-1 0 0,0 0 0,-1-1 0,1 1 0,0 0 0,0 0 0,-1-1 1,1 1-1,-1-1 0,1 0 0,-1 1 0,0-1-66,-2 1-160,1 0-1,-1-1 1,0 1 0,0-1 0,0 0-1,0 0 1,0 0 0,0-1-1,0 1 1,0-1 0,-3 0 160,16 0-901,-4-1 666,1 1-1,-1 0 1,0 1-1,1-1 1,-1 1 0,1 0-1,-1 0 1,4 2 235,-8-2 87,1 0 0,0 0 0,-1 0 0,1 1 0,-1-1-1,1 0 1,-1 1 0,0-1 0,0 1 0,0 0 0,0-1 0,0 1 0,0 0 0,0 0 0,0-1 0,-1 1 0,1 0 0,-1 0 0,1 0 0,-1 0 0,0 0 0,1 0 0,-1 0 0,0 0 0,-1 0 0,1 1-87,0-1 126,0 0-1,-1-1 1,1 1 0,0-1 0,-1 1-1,1 0 1,-1-1 0,0 1 0,1-1-1,-1 1 1,0-1 0,0 0-1,0 1 1,0-1 0,0 0 0,0 0-1,-1 0 1,1 1 0,0-1 0,0-1-1,-1 1 1,0 1-126,-38 15-1258,36-15 726,-2-1-2079,3-1-1426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6:49.1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4066,'0'0'1155,"0"0"-653,0 0 61,0 0 360,0 0 112,0 0-200,13 0 2792,37 1-3903,-49 1 307,1-1 1,-1 1 0,1 0 0,-1 0-1,0-1 1,0 1 0,0 0 0,0 0-1,0 0 1,-1 0 0,1 1-1,-1-1 1,1 0 0,-1 0 0,1 0-1,-1 0 1,0 0 0,0 1 0,0-1-1,-1 0 1,1 0 0,0 0-1,-1 0 1,0 1 0,1-1 0,-1 0-1,0 0 1,0 0 0,-1 1-32,1 1 75,-1-1-1,-1 1 1,1-1 0,0 1-1,-1-1 1,0 0 0,0 0 0,0 0-1,0 0 1,0 0 0,0-1-1,-1 0 1,1 1 0,-1-1 0,0 0-75,11-1-1745,31 3 393,-37-4 1346,1 0 1,-1 0 0,1 1-1,0-1 1,-1 1 0,1-1-1,-1 1 1,1 0 0,-1-1-1,1 1 1,-1 0-1,0 0 1,1 0 0,-1 0-1,0 0 1,0 0 0,0 1-1,0-1 1,0 0 0,0 1-1,1 0 6,-1 1 93,0 0-1,0 0 1,0 1 0,0-1-1,0 0 1,-1 1-1,0-1 1,1 0 0,-1 1-1,-1-1 1,1 0-1,0 1 1,-1-1 0,1 1-1,-1-1 1,0 0-1,-1 1-92,1-2 100,-1 0-1,1 0 0,-1 0 0,1 0 1,-1-1-1,0 1 0,0-1 1,0 1-1,0-1 0,0 1 0,0-1 1,-1 0-1,1 0 0,0 0 1,-1-1-1,1 1 0,0 0 0,-1-1 1,1 0-1,-1 1 0,1-1 1,-1 0-1,1 0-99,-36 1 10,29-3-5092,8-5-947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7:00.7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84 412 6675,'0'0'259,"0"0"-128,-6 22-75,-17 70-24,18-47 143,5-43-127,0-1 0,1 1 1,-1-1-1,0 1 0,1-1 0,-1 0 0,1 1 1,-1-1-1,1 0 0,0 1 0,-1-1 0,1 0 1,0 0-1,0 0 0,0 0 0,0 0 1,0 1-49,2-1 13,-1 0 1,0 0-1,1 0 0,-1-1 1,1 1-1,0-1 1,-1 1-1,1-1 1,-1 0-1,1 0 1,0 0-1,-1 0 1,1-1-1,0 1 1,-1-1-1,1 1 1,-1-1-1,1 0 1,1-1-14,-2 1-28,0 0 0,-1 0 1,1-1-1,0 1 0,-1-1 0,1 1 0,-1-1 1,0 0-1,1 1 0,-1-1 0,0 0 1,0 0-1,0 0 0,0 0 0,0 0 1,-1 0-1,1 0 0,-1 0 0,1 0 0,-1 0 1,0 0-1,0 0 0,0-1 0,0 0 28,0-62-126,0 54 287,-1 7-152,1 0 0,-1 0 0,0-1 0,0 1 0,0 0 0,0 0 0,-1 0 0,0 1 0,0-1 0,0 0 0,0 1 0,0-1 0,-1 1 1,0 0-1,1-1 0,-1 1 0,-3-2-9,-6-4-144,-1-1 0,0 2 0,0 0 0,-5-1 144,-8-6-168,25 14 171,1 1 1,-1-1-1,1 1 1,-1-1-1,1 1 0,-1-1 1,1 1-1,-1-1 1,1 0-1,0 1 0,-1-1 1,1 0-1,0 1 1,0-1-1,-1 0 1,1 0-1,0 1 0,0-1 1,0 0-1,0 0 1,0 1-1,0-1 0,0 0 1,0 0-1,0 1 1,0-1-1,0 0 0,1 1 1,-1-1-1,0 0 1,0 0-1,1 1 0,-1-1 1,0 0-1,1 1 1,-1-1-1,1 1 1,-1-1-5,18-21-67,7 2 179,-2-1 0,0-2 0,-2 0-1,13-19-110,-27 32 73,0 0 0,-1-1 0,0 0 0,0 0 0,-1 0-1,-1-1 1,0 0 0,-1 0 0,0 0 0,-1 0 0,0 0-1,0-1 1,-2-5-73,-1 18 99,-1 0 1,0 0-1,0 0 0,0 0 0,0 0 0,0 1 0,1-1 1,-1 1-1,0-1 0,0 1 0,1 0 0,-1-1 0,0 1 0,1 0 1,-1 0-1,1 0 0,-1 0 0,0 1-99,-4 5 119,-1 1-1,2 0 0,-1 0 1,1 0-1,0 1 1,1-1-1,0 1 0,0 0 1,1 1-1,0-1 1,-1 10-119,-1 7-679,2-1 0,0 1 0,2 26 679,1-15-3233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7:02.5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78 33 7555,'0'0'1460,"0"0"-350,0 0 224,0 0-75,0 0-397,68 0 1256,-32-2-2186,-1-2 0,1-1 0,21-7 68,-32 7 30,-18 2 761,-14 2-93,-18 6-418,6 11-261,1 1 0,1 1 0,1 0 0,0 1 0,1 1 0,1 0 0,1 1 0,1 1 0,-7 17-19,18-37-74,-1 1-1,1 0 1,-1 0-1,1 0 1,0 0-1,0-1 1,0 2-1,1-1 1,-1 0-1,1 0 1,-1 0-1,1 0 1,0 0-1,0 0 1,1 0-1,-1 0 1,1 1-1,-1-1 1,1 0-1,0 0 1,0 0-1,0-1 1,1 1-1,-1 0 1,1 0-1,-1-1 1,1 1-1,0 0 1,0-1-1,0 0 1,0 0 0,1 1-1,-1-1 1,0 0-1,1-1 1,0 1-1,0 0 75,3 3-40,1 0-1,-1 1 1,0 0-1,0 0 1,-1 0-1,0 1 1,0 0 0,0 0-1,-1 0 1,0 1-1,0-1 1,-1 1-1,2 6 41,-1 3 194,0 1 0,-1-1 0,-1 1 0,0-1 0,-1 1 0,-1 2-194,-1-19 30,1-1 1,0 1 0,-1 0-1,1 0 1,-1 0 0,1-1-1,0 1 1,-1 0 0,0 0-1,1-1 1,-1 1 0,1 0-1,-1-1 1,0 1 0,0-1-1,1 1 1,-1-1 0,0 1-1,0-1 1,0 1 0,1-1-1,-1 0 1,0 0 0,0 1-1,0-1 1,0 0 0,0 0-1,0 0 1,1 0 0,-1 0-1,0 0-30,-36 2 722,31-2-588,-16 0 118,2 0-31,0 0-1,1-1 1,-9-3-221,21 3-23,0-1 0,1 1 0,-1-2 0,1 1 0,-1-1 0,1 0 0,0 0 0,0 0 0,0-1 0,1 0 0,-6-5 23,11 9-142,-1-1-1,0 1 0,0-1 0,1 0 0,-1 1 1,0-1-1,1 0 0,-1 0 0,1 1 0,-1-1 1,1 0-1,-1 0 0,1 0 0,-1 0 0,1 0 0,0 0 1,0 0-1,-1 0 0,1 0 0,0 1 0,0-1 1,0 0-1,0 0 0,0 0 0,0 0 0,0 0 0,1 0 1,-1 0-1,0 0 0,0 0 0,1 0 0,-1 0 143,10-11-5303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7:03.7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52 1 9492,'0'0'1628,"0"0"-596,0 0-429,0 0-101,-3 18 594,-11 43-121,4-23-223,1 0 0,2 1 0,-1 37-752,8-75 35,0-1-11,0-13-59,4-6-272,1 0 0,0 0-1,2 1 1,0 0 0,1 0 0,1 1-1,0 0 1,2-1 307,-6 10-55,-5 6 164,0 10-132,0-1-1,1 1 1,0 0-1,0-1 1,0 1 0,1-1-1,1 1 1,-1-1-1,1 1 24,-2-6 14,1 1 0,-1-1 0,1 1 0,-1-1 0,1 0-1,0 0 1,0 0 0,0 0 0,0 0 0,0 0 0,0 0 0,1-1-1,-1 1 1,0-1 0,1 0 0,-1 1 0,1-1 0,0 0 0,-1-1 0,1 1-1,0 0 1,0-1 0,0 1 0,-1-1 0,1 0 0,2 0-14,0 0 1,-1 0 0,1 0 0,0 0 0,0-1 0,-1 0 1,1 0-1,0 0 0,-1 0 0,1-1 0,-1 0 0,1 0 1,-1 0-1,0 0 0,0-1 0,0 1 0,0-1 0,0 0 1,-1 0-1,1-1 0,-1 1 0,0-1 0,0 0 0,0 0-1,9-6-434,-6 12-327,-4 22-763,0 5 1680,-1-27-147,0 0 0,0 0-1,0 1 1,0-1 0,0 0 0,1 0 0,-1 0 0,1 0 0,-1-1 0,1 1 0,0 0 0,-1-1 0,1 1 0,0-1 0,0 1 0,0-1 0,1 0 0,-1 0 0,0 0 0,0 0 0,0 0 0,1 0 0,-1-1 0,1 1 0,-1-1 0,0 0 0,1 0 0,-1 0 0,1 0 0,-1 0 0,0 0 0,1 0 0,-1-1 0,1 1 0,-1-1 0,0 0 0,0 0 0,1 0 0,-1 0 0,1-1-9,8-3 17,0 0 0,-1-1 1,0 0-1,0-1 0,-1 0 0,1-1 1,4-5-18,-8 7-90,-1 0-1,0-1 1,0 1 0,0-1 0,-1 0 0,0-1 0,0 1 0,-1-1-1,0 0 1,-1 0 0,1 0 0,-1 0 0,-1 0 0,1 0 0,-2 0-1,1-1 1,-1 1 0,0 0 0,-1-4 90,1 11 3,0 1 0,0-1 0,0 1 0,0-1 0,-1 1 1,1 0-1,0-1 0,0 1 0,0-1 0,-1 1 0,1-1 0,0 1 0,0 0 0,-1-1 0,1 1 1,0-1-1,-1 1 0,1 0 0,0 0 0,-1-1 0,1 1 0,-1 0 0,1-1 0,-1 1 0,1 0 1,0 0-1,-1 0 0,1 0 0,-1-1 0,1 1 0,-1 0 0,1 0 0,-1 0 0,1 0 0,-1 0 1,1 0-1,-1 0 0,1 0 0,-1 0 0,1 1 0,-1-1 0,1 0 0,-1 0 0,1 0 0,0 0 1,-1 1-1,1-1 0,-1 0 0,1 1 0,-1-1 0,1 0 0,0 1 0,-1-1 0,1 0-3,-24 19 214,18-7-112,1 0-1,1 1 1,0-1-1,1 1 0,0 0 1,1 0-1,0 0 1,1 0-1,1 0 0,0 0 1,1 0-1,0 0 0,1 4-101,-1-16-1,0 1-1,0-1 0,0 1 0,0 0 0,0-1 0,0 0 1,0 1-1,0-1 0,1 0 0,-1 0 0,0 1 1,1-1-1,-1 0 0,1 0 0,0-1 0,-1 1 0,1 0 1,0 0-1,-1-1 0,1 1 0,0-1 0,0 0 1,-1 1-1,1-1 0,0 0 0,0 0 0,0 0 0,-1 0 1,1 0-1,1-1 2,5 1-84,-1 0-1,1-1 1,0 0 0,-1 0-1,1-1 1,7-2 84,-6 0-133,-1-1 1,1 0-1,-1 0 0,0 0 0,-1-1 1,1 0-1,-1-1 0,-1 0 0,1 0 1,-1 0-1,2-3 133,11-18-197,0-1 0,6-16 197,-18 32 83,-1 79 1269,-21 355 607,15-422-1956,0 1 0,0 0 0,0 0 0,0 0 0,0 0 0,-1 0 0,1 0 0,0 0 0,0 0 0,0 0 0,0 0 0,0 0 0,-1 0 0,1 0 0,0 0 0,0 0 0,0 0 0,0 1 0,0-1 0,0 0 0,-1 0 0,1 0 0,0 0 1,0 0-1,0 0-3,-4-20-92,3-73-1515,-1 9-3918,7-46 5525,-3 117-575,-1 0 0,2 1 0,0-1 0,0 1 0,1 0 0,1 0 0,0 0 0,4-7 575,-7 15 81,0 0-1,1 0 0,-1 1 1,1-1-1,0 1 0,0-1 1,0 1-1,0 0 1,1 0-1,-1 0 0,1 1 1,0-1-1,0 1 0,0 0 1,0 0-1,0 0 0,0 1 1,0-1-1,1 1 1,-1 0-1,1 0 0,-1 1 1,1-1-1,-1 1 0,1 0 1,0 0-81,-3 1 132,0 0 0,-1 0 0,1 0 1,0 1-1,0-1 0,-1 0 0,1 1 0,0-1 1,-1 1-1,0 0 0,1-1 0,-1 1 0,0 0 1,0 0-1,0 0 0,0 0 0,0 0 0,0 0 1,-1 0-1,1 0 0,-1 0 0,1 0 0,-1 0 1,0 0-1,0 1 0,0-1 0,0 1-132,1 5 243,0 0-1,-1 0 0,0 0 1,0 0-1,-1 0 1,0 0-1,-2 4-242,2-9-62,-1 0-1,-1 0 1,1-1-1,0 1 1,-1-1-1,1 0 1,-1 0 0,0 0-1,1 0 1,-1 0-1,0 0 1,0-1-1,0 0 1,-1 1-1,1-1 1,0 0-1,0 0 1,-1-1 0,1 1-1,0-1 1,-1 0-1,-2 0 63,-2 0-2766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7:04.5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26 6851,'0'0'1633,"0"0"176,0 19-262,2 125 2225,0-143-3761,1-2 0,-1 1-1,0 0 1,0 0 0,0-1 0,1 1-1,-1-1 1,0 0 0,0 1-1,0-1 1,0 0 0,1-1-11,19-11-1247,-1 0 1,2 2 0,0 1-1,8-2 1247,3-2-1895,-16-1 657,-6-14 3716,-14 21 360,-6 35-2405,6-17-411,0 0 0,1 1 0,0 0 0,1-1 0,1 7-22,-2-16 1,1 1 0,0 0 0,1 0 1,-1-1-1,0 1 0,0 0 0,1-1 0,-1 1 0,1 0 0,-1-1 0,1 1 0,0-1 0,0 1 1,0-1-1,0 1 0,0-1 0,0 1 0,0-1 0,0 0 0,0 0 0,1 1 0,-1-1 0,0 0 1,1 0-1,-1 0 0,1-1 0,-1 1 0,1 0 0,-1-1 0,1 1 0,0-1 0,-1 1 1,1-1-1,0 0 0,0 1 0,0-1-1,3-1-2,0 0 0,1 0 1,-1 0-1,0 0 0,0-1 1,0 0-1,0 0 0,0-1 0,0 1 1,0-1-1,-1 0 0,1-1 1,-1 1-1,0-1 0,2-2 2,0 1-45,-1 0-1,0 0 1,-1-1-1,1 0 1,-1 0-1,-1 0 1,1 0 0,-1-1-1,0 0 1,0 1-1,1-8 46,-3 12-29,-2 26-475,0-14 454,1 0 1,0-1-1,1 1 1,0 0-1,0 0 1,1-1-1,0 2 50,-1-9 17,0 1 0,0-1-1,0 0 1,1 0 0,-1 1 0,1-1-1,-1 0 1,1 0 0,0 0 0,-1 0-1,1-1 1,0 1 0,0-1-1,0 1 1,1-1 0,-1 1 0,0-1-1,1 0 1,-1 0 0,0 0 0,1 0-1,-1-1 1,1 1 0,-1-1 0,1 1-1,0-1 1,-1 0 0,1 0-1,-1 0-16,4 0 44,-1 1-1,0-1 1,1 0-1,-1 0 1,0-1-1,1 1 1,-1-1-1,0 0 1,0-1 0,1 1-1,-1-1 1,0 0-1,-1-1 1,1 1-1,0-1 1,-1 0-1,1 0 1,-1 0-1,0-1 1,0 1-1,0-1 1,-1 0-1,1 0 1,-1 0-1,0-1 1,0 1-1,0-1 1,-1 0-1,0 0 1,0 0-1,0 0 1,0 0-1,-1 0 1,0 0-1,0 0 1,0-1-1,-1 1 1,1 0-1,-2-5-43,2 6-3,-1-1 0,0 1 0,0-1 0,-1 1 0,1-1 0,-1 1 0,0 0 0,-1-1 0,1 1 0,-1 0 0,-1-3 3,1 4-17,0 1 0,0 0 0,0 0 0,0 0 1,-1 0-1,1 0 0,-1 1 0,1-1 0,-1 1 1,0-1-1,0 1 0,1 0 0,-1 0 0,0 0 0,0 1 1,0-1-1,0 1 0,-1 0 17,-12-4-29,0 2-1,-1 1 1,1 0-1,-1 1 1,-9 1 29,22-1-106,1 1-1,-1-1 1,0 1 0,0 0 0,1 0-1,-1 1 1,1-1 0,-1 1-1,1 0 1,0 0 0,-1 0 0,0 1 106,3-2-188,-1 1 0,1-1 0,0 1 0,-1 0 1,1 0-1,0-1 0,0 1 0,0 0 0,0 0 0,0 0 1,1 0-1,-1 0 0,1 0 0,-1 0 0,1 0 0,0 0 1,0 1-1,0-1 0,0 0 0,0 0 0,0 0 1,1 2 187,3 12-3125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7:05.2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98 53 4946,'0'0'2337,"-8"18"-381,-77 161 3033,81-204-4210,3-20-1721,2 31 535,0 0-1,1 0 1,1 0-1,0 1 1,1-1-1,0 1 0,1 0 1,1 0-1,0 0 1,0 1-1,1 0 1,5-5 407,-12 16 12,0 1 0,0 0-1,1 0 1,-1-1 0,0 1 0,0 0 0,0 0 0,0 0-1,1 0 1,-1-1 0,0 1 0,0 0 0,0 0-1,1 0 1,-1 0 0,0 0 0,0 0 0,0 0 0,1 0-1,-1 0 1,0-1 0,0 1 0,1 0 0,-1 0 0,0 0-1,0 0 1,1 0 0,-1 0 0,0 1 0,0-1 0,1 0-1,-1 0 1,0 0 0,0 0 0,1 0 0,-1 0 0,0 0-1,0 0 1,0 1 0,1-1 0,-1 0 0,0 0-12,6 14 252,-2 26 135,-3-30-64,0-1-179,0 0 0,1 0-1,-1 0 1,2-1 0,-1 1 0,3 4-144,-4-11 82,0 0-1,1 0 1,-1 0 0,0 0 0,1 0 0,-1-1 0,1 1 0,0 0 0,0-1 0,-1 1 0,1-1 0,0 1 0,0-1 0,0 0 0,1 0 0,-1 0 0,0 0 0,0 0 0,0 0 0,1-1 0,-1 1 0,0-1 0,1 0 0,-1 0 0,1 0 0,1 0-82,3 0 12,1-1 0,-1 0 0,1 0 0,-1-1 0,1 0 1,-1-1-1,0 0 0,0 0 0,0 0 0,0-1 0,-1 1 1,1-2-1,-1 1 0,0-1 0,0 0 0,1-2-12,7-3-552,-13 8 377,1 1-1,0 1 1,0-1 0,0 0 0,-1 0-1,1 1 1,0-1 0,0 1-1,0-1 1,0 1 0,0 0 0,0 0-1,0 0 1,0 0 0,0 0-1,0 0 1,0 1 175,0-1 3,0 0 0,-1 1 0,1-1-1,0 0 1,0 0 0,-1 0 0,1 0-1,0-1 1,0 1 0,-1 0 0,1-1 0,0 1-1,-1-1 1,1 0 0,-1 1 0,1-1-1,-1 0 1,1 0 0,-1 0 0,1 0 0,-1 0-1,1-1-2,40-31-6781,-26 24 3995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7:05.5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 0 1409,'0'0'1267,"0"0"-573,0 0-220,-1 23 1421,-17 59 1907,13-62-3681,0 1 0,2-1 1,0 1-1,0 15-121,3-32-2423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4:42:52.7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199 124 1313,'0'0'208,"0"0"115,0 0 234,0 0 126,0 0 120,0 0 286,0 1 7325,0 3-8905,-6 170 1622,1-89-1035,3 1 1,6 21-97,21 100-745,-17-121 749,-4 1 0,-5 42-4,0-35-8,-2-21 17,1-41-1,1-1 0,2 0-1,2 14-7,25 94 0,-18-68 5,-4-28 3,-2 0 1,-1 16-9,2 504-515,-5-563 531,0 0 10,0 0-2,0 0 32,0 0 46,0 0-41,0 0-16,0 0-13,0 0-13,0 0-3,0 0 8,0 0 27,0 0-16,0 0-9,0 0 38,0 0 32,0 0-26,0 0-9,0 0 19,0 0-75,-38-2 500,2-16-335,32 15-108,0 0 1,0 1-1,0 0 0,-1 0 0,1 0 1,-1 0-1,0 0 0,1 1 1,-1 0-1,0 0 0,0 1 0,-3-1-62,7 1 43,0-1 0,-1 1-1,1 0 1,0-1 0,0 1 0,0-1-1,0 0 1,-1 1 0,1-1-1,0 0 1,0 0 0,0 0 0,1 0-1,-1 0 1,0 1 0,0-2-1,0 1 1,1 0 0,-1 0 0,0 0-1,1 0 1,-1 0 0,1 0-1,0-1 1,-1 1 0,1 0 0,0 0-1,0-1 1,0 1 0,-1 0-1,1-1 1,1 1 0,-1-1-43,0-56-334,1 39 400,-1 5-102,-2 0 1,0 1-1,0-1 0,-1 1 0,-2-4 36,-8-40 8,-6-205-80,9 69 104,6 136 74,3-1-1,4-34-105,-1-8 203,-2 56-83,-3-1 0,-1 1 0,-5-15-120,-26-147 48,26 114-42,5-1 0,4-27-6,1 53-1,0 42-3,1 1 1,2 0-1,6-22 4,3-24-8,18-101-59,-27 147-46,-1 0 0,-1-1-1,-2 1 1,0-6 113,0 30 24,0 0-5,0 0-1,0 0 12,5 1-21,0 1 1,-1-1 0,1 1-1,-1 0 1,1 0 0,-1 1-1,0 0 1,2 0-10,16 10-13,-17-11-35,0-1 0,0 1 0,1-1 0,-1 0 0,0-1 0,1 1 0,-1-1-1,2 0 49,-7 0-56,0 0 64,0 0 0,0 0-29,0 0-3,0 0-21,0 0-3,0 1 53,0 0 27,0-1 8,0 0-16,0 0 11,0 1 75,0 7-1754,-2-8-2206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7:06.6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61 1 3666,'0'0'4223,"0"0"-2572,0 0-146,0 0 90,0 0-474,0 0-513,-1 4-392,-4 29 452,-3 18 105,-2-1 1,-3 0-1,-4 8-773,11-45 28,6-20-187,10-24-710,9-6-372,-6 11 531,0 1 1,2 0-1,1 1 1,0 1-1,11-11 710,-27 34 20,1-1-1,-1 1 1,0 0 0,0-1-1,0 1 1,0 0 0,0-1-1,1 1 1,-1 0 0,0 0-1,0-1 1,0 1 0,1 0-1,-1 0 1,0-1 0,1 1-1,-1 0 1,0 0 0,0 0-1,1-1 1,-1 1 0,0 0-1,1 0 1,-1 0 0,0 0-1,1 0 1,-1 0 0,0 0-1,1 0 1,-1 0 0,0 0-1,1 0 1,-1 0 0,1 0-1,-1 0 1,0 0 0,1 0-1,-1 0 1,0 0-1,1 0 1,-1 0 0,0 1-1,1-1 1,-1 0 0,0 0-1,0 0 1,1 1 0,-1-1-1,0 0 1,0 0 0,1 1-1,-1-1 1,0 0 0,0 1-1,0-1 1,1 0 0,-1 0-1,0 1 1,0-1-20,2 19 405,-2-17-260,-1 47 1338,0-37-1358,0-1-1,1 1 1,0-1-1,1 1 1,0-1-1,1 0 1,1 1-1,-1-1 1,4 6-125,-5-16-40,-1 1-1,1-1 1,0 0 0,0 0-1,0 0 1,1 0-1,-1 0 1,0 0 0,0 0-1,1 0 1,-1-1 0,0 1-1,1 0 1,-1-1-1,0 1 1,1-1 0,-1 0-1,1 1 1,-1-1-1,1 0 1,-1 0 0,1 0-1,-1 0 1,1 0 0,-1 0 40,3 0-571,0 0 0,0-1 0,0 1 0,0-1 0,0 0 1,0 0-1,-1-1 0,1 1 0,1-2 571,23-18-9903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7:07.3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280 1 6531,'0'0'622,"-7"19"583,-90 281 5057,77-229-5855,-43 134 828,47-163-1026,-1 0-1,-2-1 1,-16 24-209,35-65-1,0 0 0,0 0 0,0 0 1,0 0-1,0 0 0,0-1 0,0 1 1,0 0-1,0 0 0,0 0 0,0 0 0,0 0 1,0 0-1,0 0 0,0 0 0,0 0 1,0 0-1,-1 0 0,1 0 0,0-1 0,0 1 1,0 0-1,0 0 0,0 0 0,0 0 1,0 0-1,0 0 0,0 0 0,0 0 1,0 0-1,0 0 0,-1 0 0,1 0 0,0 0 1,0 0-1,0 0 0,0 0 0,0 0 1,0 0-1,0 0 0,0 0 0,0 0 0,0 0 1,-1 0-1,1 0 0,0 0 0,0 0 1,0 0-1,0 0 0,0 0 0,0 0 1,0 0-1,0 0 0,0 0 0,0 1 0,0-1 1,0 0-1,-1 0 0,1 0 0,0 0 1,0 0-1,0 0 0,0 0 0,0 0 1,-1-14-150,1-20-467,2 14 312,2-1 1,0 1-1,0 0 0,2 0 0,6-13 305,45-99-890,-33 80 410,-15 33 367,66-141-1355,-60 132 1806,2 1 0,0 1 0,2 0-1,11-12-337,-29 38 18,-1 0 0,0-1 0,0 1 0,1 0 0,-1 0 0,0-1 0,0 1 0,1 0 0,-1 0 0,0 0 0,1-1-1,-1 1 1,0 0 0,1 0 0,-1 0 0,0 0 0,1 0 0,-1-1 0,0 1 0,1 0 0,-1 0 0,1 0 0,-1 0 0,0 0 0,1 0-1,-1 0 1,0 0 0,1 1 0,-1-1 0,1 0 0,-1 0 0,0 0 0,1 0 0,-1 0 0,0 1 0,1-1 0,-1 0 0,0 0 0,0 0 0,1 1-1,-1-1 1,0 0 0,0 1 0,1-1 0,-1 0 0,0 0 0,0 1 0,0-1 0,1 0 0,-1 1 0,0-1 0,0 1 0,0-1 0,0 0 0,0 1-1,0-1 1,0 0 0,0 1 0,0-1 0,0 1 0,0-1 0,0 0 0,0 1 0,0-1 0,0 1-18,4 33-141,-4-27 277,1 3-111,0 0 0,1 0-1,0 0 1,1-1 0,-1 1 0,5 6-25,-6-14 22,0 1 0,0-1-1,1 1 1,-1-1 0,1 0 0,0 0-1,0 0 1,0 0 0,0 0 0,0 0-1,0-1 1,0 1 0,0-1 0,1 1-1,-1-1 1,1 0 0,-1 0 0,1 0-1,-1 0 1,1 0 0,0-1 0,-1 1 0,1-1-1,0 0 1,-1 1 0,3-1-22,1-1 44,0 0 0,0-1 0,0 1 1,0-1-1,0 0 0,0-1 0,-1 1 1,1-1-1,-1 0 0,1-1 0,-1 1 1,0-1-1,0 0 0,-1 0 0,5-5-44,2-3-77,1-1-1,-1 0 0,-1-1 0,-1 0 1,4-6 77,-18 36-102,1 0 0,1 1 0,0-1 0,2 1 0,-1 8 102,4-24 55,0 0 1,0-1-1,-1 1 0,1-1 1,0 0-1,0 1 0,0-1 1,0 0-1,-1 0 0,1 0 0,0 0 1,0 0-1,0-1 0,0 1 1,0-1-56,3 0 39,0-1 1,-1 1-1,1-1 0,0 0 1,-1-1-1,1 1 1,-1-1-1,0 0 1,0 0-1,0 0 1,0-1-1,-1 1 0,1-1 1,-1 0-1,0 0 1,0 0-1,0 0 1,-1-1-1,1 1 1,0-5-40,2-1-8,-1 0 0,0-1 1,0 1-1,-2-1 1,1 0-1,-1 0 0,-1 0 1,0 0-1,0-1 8,-1 7-274,-3-14-1279,-10 15-2743,12 4 2162,5 0-323,17 0 837,6 0-967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7:08.4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83 172 4946,'0'0'1137,"0"0"-430,0 0 213,0 0 43,0 0-344,3 6-168,18 27 297,-20-32-683,0 0 1,0 0-1,0 0 0,0 0 1,0 0-1,0 0 0,0 0 1,0 0-1,1-1 0,-1 1 1,0 0-1,0-1 0,1 1 1,-1-1-1,0 1 0,1-1 1,-1 0-1,0 0 0,1 1 1,-1-1-1,0 0 0,1 0 1,-1 0-1,1-1 0,-1 1 1,0 0-1,1 0 0,-1-1 1,0 1-1,1-1 0,-1 1 1,0-1-1,0 0 0,1 1-65,-1-2 3,0 1 0,0-1-1,0 1 1,-1 0-1,1-1 1,0 0-1,0 1 1,-1-1 0,1 1-1,-1-1 1,0 0-1,1 1 1,-1-1-1,0 0 1,0 0 0,0 1-1,0-1 1,0 0-1,0 1 1,-1-1-1,1 0-2,0 1 0,0 0 0,0-1-1,0 1 1,-1 0 0,1 0 0,0-1-1,-1 1 1,1 0 0,-1 0-1,1 0 1,-1-1 0,1 1-1,-1 0 1,0 0 0,1 0-1,-1 0 1,0 0 0,0 0 0,0 0-1,0 1 1,0-1 0,0 0-1,0 0 1,0 1 0,0-1-1,0 1 1,0-1 0,-1 0 0,-4 1 36,1 0 0,0 0 0,0 0 0,0 1 0,-1 0-1,1 0 1,0 0 0,0 0 0,0 1 0,0 0 0,1 0 0,-1 0 0,0 1 0,1-1 0,0 1 0,-1 0 0,1 0 0,0 1 0,1-1 0,-4 5-36,3-3 31,-1 1 1,2 0-1,-1 1 1,1-1-1,0 1 1,0-1 0,0 1-1,1 0 1,0 0-1,1 0 1,0 0 0,0 1-1,0-1 1,1 0-1,0 1-31,0-6 8,-1 1 0,1 0 0,0-1-1,1 1 1,-1 0 0,0-1 0,1 1-1,-1 0 1,1-1 0,0 1 0,0-1-1,0 1 1,0-1 0,1 0 0,-1 1-1,0-1 1,1 0 0,0 0 0,-1 0-1,1 0 1,0 0 0,2 1-8,1 0 10,0-1 0,0 0 0,1-1 0,-1 1 0,0-1 0,0 0 0,1 0 0,-1 0 0,1-1 0,-1 0 0,1 0-10,10 0-257,0 0 0,-1-1 0,1-1 0,-1 0 0,1-1 0,-1-1 0,0 0 0,0-1 0,-1-1 0,1 0 0,-1-1 0,-1-1 0,5-3 257,-7 4-693,-9 5 511,0 0-1,1 0 1,-1 0 0,1 0-1,-1 1 1,1-1-1,0 1 1,0 0-1,0 0 1,0 0-1,2-1 183,-4 42 910,-2-40-830,1-1 0,0 1 0,0 0 0,0 0-1,0 0 1,-1 0 0,1 0 0,0 0 0,0 0 0,0 0-1,-1 0 1,1 0 0,0 0 0,0 0 0,0 0 0,-1 0 0,1 0-1,0 0 1,0 0 0,0 0 0,-1 0 0,1 0 0,0 0-1,0 0 1,0 0 0,-1 0 0,1 0 0,0 1 0,0-1-1,0 0 1,0 0 0,-1 0 0,1 0 0,0 0 0,0 1 0,0-1-1,0 0 1,0 0 0,0 0 0,0 0 0,-1 1 0,1-1-1,0 0 1,0 0 0,0 0 0,0 1 0,0-1 0,0 0 0,0 0-1,0 0 1,0 1 0,0-1 0,0 0 0,0 0 0,0 0-1,0 1 1,0-1 0,0 0 0,0 0 0,1 0 0,-1 1 0,0-1-1,0 0 1,0 0 0,0 0 0,0 0 0,0 1 0,1-1-80,-15-22 1175,-10-34-1153,20 42-32,1 0 0,1 1-1,0-1 1,1 0 0,1-11 10,0 21-78,0 0 0,0 0 0,0 0 0,1 0 0,-1 0 0,1 0 0,0 0 0,1 0 0,-1 0 0,0 1 0,1-1 0,0 0 0,0 1 0,0-1 0,1 1 0,-1 0 0,1 0 0,-1 0 0,1 0 0,0 0 0,2-1 78,18-7-844,1 0 0,1 2 0,0 1 0,0 1 0,0 1 0,2 1 844,48-14-157,-67 17 436,-1 0-1,1 1 0,0-1 1,0 1-1,0 1 0,2 0-278,-9 1 31,0 1 0,-1 0-1,1-1 1,-1 1-1,0 0 1,1 0-1,-1 0 1,0-1-1,0 1 1,0 0-1,0 0 1,-1 0-1,1 0-30,0 2 89,0 44 483,0 36 1109,-4 9-1681,1-64 207,-1 0 0,-1-1-1,-2 0 1,0 0 0,-4 6-207,-14 25 677,-30 50-677,29-60 71,3 1 0,-15 44-71,33-78-993,17-44-239,17-54-1503,-10 10 1139,-3 0-1,-4-1 0,-2-1 0,-4 0 1597,21-140 1233,-27 209-996,1-1-1,1 1 1,-1 0 0,1-1-1,0 1 1,0 0 0,0 0-1,1 0 1,0 1 0,0-1-1,0 1 1,1-2-237,-2 5 97,0-1 0,0 0 0,0 0-1,1 1 1,-1-1 0,1 1 0,-1 0 0,1-1 0,-1 1 0,1 1 0,0-1-1,0 0 1,-1 1 0,1-1 0,0 1 0,0 0 0,0 0 0,-1 0 0,1 0-1,0 0 1,0 1 0,0-1 0,-1 1 0,2 0-97,0 1 138,0 0 0,-1 0 0,1 0 0,-1 0 0,1 1 0,-1 0 0,0-1 0,0 1 0,0 0 0,0 1 0,-1-1 1,1 0-1,-1 1 0,0 0 0,0-1 0,0 1 0,0 3-138,27 69 1588,-25-64-1293,-1 0 0,0 1 0,-1 0 0,0-1 0,-1 1 1,0 0-1,-1 0 0,-1 0 0,0 0 0,-2 7-295,1-17-141,0-1-1,0 1 1,0 0 0,-1-1 0,1 0-1,-1 1 1,1-1 0,-1 0-1,0-1 1,0 1 0,0 0 0,0-1-1,0 1 1,0-1 0,0 0 0,-1 0-1,1-1 1,0 1 0,-1 0 141,-6 1-3575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7:08.7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10533,'0'0'2209,"0"0"-2209,0 0-1553,0 0-3361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6:53.7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31 105 5475,'0'0'2166,"0"0"-1595,0 0-451,0 0 88,0 0 323,0 0 106,0-42-263,4 8-79,-1 6 3839,-10 171-3276,-9 20-858,2 8 1359,13-259-2080,1-73-218,8-12 939,-8 202 257,0 0 0,2 0-1,2 0 1,0 0-257,-1-14 25,-1 1 0,2-1 0,0 0-1,1 0 1,1 0 0,0-1 0,1 0 0,0 0 0,1 0-1,3 3-24,-9-15 3,-1 0 0,1 0-1,0 0 1,-1 0 0,1-1-1,0 1 1,0 0 0,1-1-1,-1 1 1,0-1 0,0 0-1,1 0 1,-1 0 0,0 0-1,1 0 1,-1 0 0,1-1-1,0 1 1,-1-1 0,2 0-3,-2 0-4,1 0 0,-1-1 0,0 0 0,1 1 0,-1-1 0,0 0 0,0 0 0,0-1 0,0 1 0,0 0 0,0-1 0,0 1 0,0-1 0,0 0 0,-1 1 0,1-1 0,1-2 4,4-5-122,-1-2-1,0 1 0,-1 0 1,0-1-1,-1 0 1,0 0-1,3-12 123,11-95-604,-12 76 618,-5 35 158,0 13 145,0 44 196,1-1 0,7 30-513,-6-58-33,2-1-1,0 1 1,0-1-1,2-1 1,1 1 0,0-1-1,8 11 34,-16-29-264,1 0-1,0 0 1,-1 0-1,1 1 1,0-1-1,0 0 1,0 0-1,0 0 1,0 0 0,0 0-1,0-1 1,1 1-1,-1 0 1,0 0-1,0-1 1,2 1 264,4 0-5736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6:54.0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13526,'0'0'32,"0"0"-32,0 0-656,0 0-465,125 0-2784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6:55.1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 66 4930,'0'0'5280,"0"0"-3882,0 0-867,0 0-88,0 0-96,-4-11-57,-15-31-55,14 30 72,5 11-40,0 1-214,0 5-162,-14 252 2811,13-239-2668,1-10-15,0 1 0,0-1-1,0 0 1,1 1 0,0-1-1,2 3-18,-3-9-4,1 0 1,-1 0-1,1-1 0,0 1 0,0 0 0,0-1 0,0 1 1,0-1-1,0 1 0,0-1 0,0 0 0,0 1 0,1-1 0,-1 0 1,1 0-1,-1 0 0,1 0 0,-1 0 0,1 0 0,-1 0 0,1-1 1,0 1-1,0-1 0,-1 1 0,1-1 0,0 1 0,0-1 1,0 0-1,-1 0 0,1 0 0,1 0 4,0 0-15,1 0 1,0-1-1,0 1 1,-1-1-1,1 0 0,0 0 1,-1 0-1,1 0 1,-1-1-1,0 1 0,1-1 1,-1 0-1,0 0 1,0 0-1,0-1 0,0 1 1,0-1 14,2-2-54,-1-1 1,1 1-1,-1-1 1,0 0-1,-1 0 0,1 0 1,-1-1-1,-1 1 1,1-2 53,3-10 136,-1-1 0,-1 1 0,-1-1-1,0 0 1,-2 0 0,0-13-136,12 77-539,4 24 542,-9-43 105,-1 1-1,-2 0 0,-1 0 0,-1 1 0,-1 1-107,-5-29 173,0 0-1,0 0 0,0 0 1,1 0-1,-1 0 0,0-1 1,0 0-1,0 1 0,1-1 1,-3-1-173,3 1-22,0 0 1,1 0-1,-1 0 0,1 0 1,-1 0-1,1 0 0,-1-1 1,1 1-1,0 0 1,0-1-1,0 1 0,-1-1 1,1 0-1,1 1 0,-1-1 1,0 0-1,0 1 0,1-1 1,-1 0-1,1 0 1,-1 0-1,1 1 0,0-1 1,0 0-1,0 0 0,0 0 1,0 0-1,0 0 1,0 0-1,0 1 0,1-1 1,-1 0-1,1 0 0,0-1 22,2-2-185,0 0 0,0 1-1,0-1 1,0 1-1,1 0 1,0 0 0,0 0-1,0 1 1,0-1 0,0 1-1,3-1 186,59-36-1667,-43 28 886,0-2 0,-1-1 0,19-16 781,-34 18 2476,-9 24-285,0 93-2085,3-103-98,-1 0-1,1 1 1,-1-1 0,1 0-1,-1 0 1,1 0 0,0 0-1,0 0 1,-1 0 0,1 0-1,0-1 1,0 1-1,0 0 1,0 0 0,0-1-1,0 1 1,0 0 0,0-1-1,0 1 1,1-1-1,-1 0 1,0 1 0,0-1-1,0 0 1,1 0 0,-1 1-1,0-1 1,0 0 0,0 0-1,1 0 1,-1-1-1,0 1 1,0 0 0,0 0-1,1-1 1,-1 1 0,0-1-1,0 1 1,0-1-1,0 1 1,0-1 0,0 1-1,0-1 1,0 0 0,0 0-1,0 0 1,0 1-1,0-1 1,-1 0 0,1 0-8,3-8 0,-1 0 1,-1 0 0,1 0-1,-2 0 1,1 0 0,-1 0 0,0-1-1,-1 1 1,0 0 0,-1 0-1,0-4 0,0-18-226,1 29 188,0 0 1,0 0-1,0 0 1,-1 0-1,1 0 0,-1 0 1,1 1-1,-1-1 1,1 0-1,-1 0 0,0 0 1,0 1-1,0-1 1,0 0-1,0 1 0,0-1 1,-1 1-1,1-1 1,0 1-1,-1 0 1,1-1-1,-1 1 38,-2-1-323,0 0 1,0 0-1,0 0 1,0 1-1,0-1 1,0 1-1,0 0 1,-1 0-1,-3 0 323,9 7-38,-1-1 1,1 1-1,0-1 0,0 0 0,0 1 1,1-1-1,-1 0 0,2 0 0,-1 0 1,0 0-1,1 0 0,0-1 0,0 1 0,0-1 1,1 1-1,1 0 38,13 20 65,-1 2 560,-2 1-1,-1 1 1,3 9-625,1 2-238,-11-30-1635,4-7-3319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6:55.8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28 105 1601,'0'0'9698,"0"0"-7391,0 0-2157,0 0-116,0 0 33,0 0 48,-4-14-9,-12-47 15,16 60-116,0 1 0,-1-1 0,1 0 0,0 0 0,0 0 0,0 0 0,0 0 0,-1 0 0,1 1 0,0-1 0,1 0 0,-1 0 0,0 0 0,0 0 0,0 0 0,0 0 0,1 0 0,-1 1 0,0-1 0,1 0 0,-1 0 0,1 0 0,-1 1 0,1-1 0,-1 0 0,1 1 0,-1-1 0,1 0 0,0 1 0,-1-1 0,1 1 0,0-1 0,0 1 0,-1-1 1,1 1-1,0-1 0,0 1 0,0 0 0,0-1 0,0 1-5,35 0-225,-29 1 262,-5-1-34,1 0 0,-1 0 0,1 0 0,-1 1 0,1-1 0,-1 1 0,0 0 0,1-1 0,-1 1 0,0 0 0,1 1 0,-1-1 0,0 0 0,0 1 0,0-1 0,0 1 0,0-1 0,-1 1 0,2 2-3,1 0 24,-1 1 0,-1-1 0,1 1 0,-1 0 1,1 0-1,-1 0 0,-1 0 0,1 0 0,0 3-24,1 15 164,0 0-1,-1 0 0,-1 1 1,-2 5-164,1-14 107,0-5-62,0 1-1,-2-1 1,1 1 0,-1-1-1,0 0 1,-1 0 0,-1 0 0,1 0-1,-2 0 1,-2 5-45,-6 7 62,-2 0-1,0-1 1,-13 13-62,-4 10-18,31-42 78,0 0 1,-1 0-1,1 0 0,0 1 1,0-1-1,0 0 0,1 1 0,-1-1 1,0 0-1,1 1 0,0-1 0,-1 1 1,1-1-1,0 1 0,0-1 0,1 1 1,-1-1-1,0 1 0,1-1 0,0 2-60,2-2 76,0-1 0,0 1 0,0-1 0,1 0-1,-1 0 1,0 0 0,1-1 0,-1 1-1,0-1 1,1 0 0,-1 0 0,1 0-1,-1 0 1,2-1-76,2 1 49,61 0-256,-23 0-2678,-19 0-1090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6:56.7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58 7603,'0'0'1529,"0"0"-1612,9-10-69,28-26 139,-35 34 28,0 1 1,0 0-1,1-1 1,-1 1-1,0 0 0,0 0 1,1 1-1,-1-1 1,1 0-1,-1 1 1,1-1-1,-1 1 0,0 0 1,1 0-1,-1 0 1,1 0-1,-1 1 0,1-1 1,-1 1-16,10-1 115,-11 2 7,0 1 0,0-1-1,0 0 1,0 0 0,-1 0-1,1 0 1,-1 0 0,1 1-1,-1-1 1,0 0 0,0 0-1,0 1 1,0-1 0,0 0-1,-1 0 1,1 1-122,-1 3 294,0 23 945,-2 0 0,-5 25-1239,2-25 211,3 0 0,-1 27-211,4-54-19,0-1 0,0 1-1,0 0 1,0-1 0,0 1-1,1-1 1,-1 1 0,1-1-1,-1 1 1,1-1 0,0 0-1,-1 1 1,1-1 0,0 0-1,0 1 1,0-1-1,0 0 1,0 0 0,0 0-1,0 0 1,0 0 0,1 0-1,0 1 20,1-1-39,0 1-1,1-1 1,-1 0-1,0 0 0,1 0 1,-1 0-1,1 0 1,-1-1-1,1 0 0,-1 0 1,1 0 39,3 0-59,0 0 0,0-1 1,0 0-1,0 0 0,0 0 1,0-1-1,-1 0 0,1-1 1,-1 0-1,1 0 0,-1 0 59,2-3 77,-1 0 0,-1 0 0,1-1 0,-1 0 0,-1 0 0,1 0 0,-1-1-1,0 0 1,-1 0 0,0 0 0,0 0 0,0-1 0,-2 1 0,1-1 0,-1 0 0,0 0 0,0 0-77,-3 30-40,1-13 33,-1 1 1,1 0-1,1-1 0,0 1 0,0-1 1,0 1-1,3 4 7,-3-11 18,0 0 1,0 1-1,0-1 1,0 0-1,1 0 1,-1 0-1,1 0 0,-1-1 1,1 1-1,0 0 1,0-1-1,0 1 1,0-1-1,0 0 1,0 1-1,0-1 0,0 0 1,1 0-1,-1 0 1,0-1-1,0 1 1,1-1-1,-1 1 0,1-1 1,-1 0-1,1 0 1,-1 0-1,0 0 1,2 0-19,-1 0 44,-1 0-1,0 0 1,1-1 0,-1 1 0,1-1 0,-1 1-1,0-1 1,1 0 0,-1 0 0,0 0 0,0 0-1,1 0 1,-1 0 0,0-1 0,0 1 0,-1-1 0,1 1-1,0-1 1,0 0 0,-1 0 0,1 0 0,-1 0-1,1 0 1,-1 0 0,0 0 0,0 0 0,0 0 0,0-1-1,0 1 1,-1 0 0,1-3-44,1-6 157,0 1 0,-1-1 0,0 0 0,-1 0 0,0 0-1,-2-10-156,1 18-19,0 0-1,0 0 1,0 0-1,-1 0 0,1 1 1,-1-1-1,1 0 1,-1 1-1,0-1 1,0 1-1,0 0 0,-1-1 1,1 1-1,0 0 1,-1 0-1,1 1 0,-1-1 1,0 0-1,0 1 1,1 0-1,-1 0 0,0 0 1,0 0-1,0 0 1,0 0-1,-2 0 20,3 1-149,-1-1 0,1 0-1,-1 1 1,0-1 0,1 1 0,-1 0-1,0 0 1,1 0 0,-1 0 0,1 0 0,-1 0-1,0 1 1,1-1 0,-1 1 0,1 0-1,-1 0 1,1 0 0,-1 0 0,1 0-1,0 1 1,0-1 0,-1 1 0,1-1 0,0 1-1,0 0 1,1 0 0,-1 0 0,0 0-1,0 0 1,0 1 149,0 9-4180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6:57.5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4 4178,'0'0'1379,"0"0"-466,0 0 557,0 0 346,0 0-311,-1-4-544,-1 4-750,1 11-66,-1 36 58,1 61 633,8 194 1812,-4-175-3452,-1-20-4780,-2-136-499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4:42:53.5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3426,'0'0'680,"0"0"-16,0 0 315,0 0 96,0 0-183,0 0 63,0 0-46,0 0-247,0 0-94,0 0 137,0 0 12,0 0-172,6 21 2133,23-11-2322,-1-1-5309,-25-9-575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6:57.8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2449,'0'0'1585,"0"0"-321,0 0 289,0 0-304,0 0-145,0 0-15,102 116-113,-100-97-31,-2-4-289,0 0-112,0-3-144,-7-1-112,-10-1-111,-1-3-177,-1-3-273,5 0-975,4-4-2178,8 0-3809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6:58.3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205 96 6227,'0'0'2945,"0"0"-2174,0 0-213,0 0 301,0 0-288,-1-11-214,-5-35-95,6 44-239,-1 0 1,0 0 0,1 0-1,-1 0 1,0 0 0,0 0-1,0 1 1,0-1-1,-1 0 1,1 0 0,0 1-1,-1-1 1,1 1 0,-1-1-1,1 1 1,-1-1-1,0 1 1,0 0 0,1 0-1,-1 0 1,0 0 0,0 0-1,0 1 1,0-1 0,0 0-1,0 1 1,-1 0-1,1-1 1,0 1 0,0 0-1,0 0 1,-2 0-24,0 0 9,0 1 0,0-1 0,0 1-1,0-1 1,0 1 0,0 0 0,0 1 0,0-1 0,0 1 0,1 0 0,-1 0-1,1 0 1,-1 0 0,-2 2-9,-2 5 23,0-1 1,0 2-1,1-1 0,0 1 0,0 0 0,1 0 0,1 0 1,0 1-1,0 0 0,1 0 0,1 1 0,-1-1 0,2 1 1,0-1-1,0 1 0,1 3-23,1-14 2,1 0 0,0 0 0,0 0 0,-1 0 0,1 0 0,0 0 0,0 0 0,0 0 0,0 0 0,0 0 0,0-1 0,0 1 0,0 0 0,1-1 0,-1 1 0,0-1 0,0 1 0,0-1 0,1 0 0,-1 1 0,0-1 0,1 0 0,-1 0 0,0 0 0,0 0 0,1 0 0,-1 0 0,0 0 0,1-1 0,-1 1-2,45-4-79,-40 1 8,0 0-1,1 0 0,-1-1 0,-1 1 0,1-1 1,0 0-1,4-5 72,-6 5-93,1-1-1,1 1 1,-1 0 0,1 1 0,-1 0-1,1 0 1,0 0 0,6-2 93,-11 6 33,1 0 1,0-1-1,-1 1 1,0 0-1,1 0 1,-1 0-1,1 0 1,-1 0-1,0 0 1,0 0-1,1 1 1,-1-1-1,0 0 1,0 1-1,0-1 1,-1 1-1,1-1 1,0 1-1,-1-1 1,1 1-1,0 0 1,-1-1-1,1 2-33,12 20 51,-11-21-144,-1-1-1,1 0 0,0 0 0,-1 0 0,1 0 0,0 0 0,0 0 0,0 0 0,0 0 0,0-1 0,0 1 0,0-1 1,2 0 93,16 1-3598,-19-1 3556,8 0-4179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6:58.7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6371,'0'0'1606,"0"0"464,0 20 57,0 167 3254,0-186-5449,0 0 0,0-1 1,0 1-1,0 0 0,0-1 0,0 1 1,0 0-1,1 0 0,-1-1 0,0 1 1,0 0-1,0-1 0,1 1 1,-1 0-1,1-1 0,-1 1 0,0-1 1,1 1-1,-1-1 0,1 1 0,-1-1 1,1 1-1,-1-1 0,1 1 1,0-1-1,-1 1 0,1-1 0,-1 0 1,1 1-1,0-1 0,-1 0 1,1 0-1,0 0 0,0 1 0,-1-1 1,1 0 67,3 0-244,-1 0 0,1 0 0,-1-1 1,0 1-1,1-1 0,-1 0 0,0 0 1,0 0-1,2-1 244,5-2-631,0 0 1,0-1-1,0-1 0,-1 0 1,7-6 630,-10 8 467,-1-2 0,0 1 1,0-1-1,0 0 0,-1 0 0,0 0 1,0 0-1,-1-1 0,0 0 0,0 0 1,0 0-1,-1 0 0,0 0 0,1-5-467,-13 172-5410,10-159 1056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6:59.2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0 6115,'0'0'1870,"0"0"-75,-2 25-255,0 3-1120,-10 164 3698,12-147-3243,0-45-811,0 0 128,0 0 198,0-9 610,1 0-1011,0 1 0,0-1 1,1 0-1,0 1 0,0-1 0,1 1 0,0 0 0,1 0 1,0 0-1,0 0 0,1 1 0,0-1 0,3-2 11,-1 0-344,0 1-1,1 1 0,1 0 0,-1 0 1,1 0-1,1 1 0,-1 1 0,1-1 1,1 1-1,1 0 345,13 4-9698,-19 2 7198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7:00.0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238 80 4978,'0'0'1985,"0"0"-1478,0 0 16,0 0 747,0 0 115,0-32 1787,0 30-3116,0 1 0,0-1 1,0 0-1,0 0 0,-1 0 1,1 0-1,0 1 0,-1-1 1,0 0-1,1 0 0,-1 1 1,0-1-1,0 1 0,0-1 1,0 0-1,0 1 0,0-1 1,0 1-1,0 0 0,-1-1 1,1 1-1,-1 0 0,1 0 1,-2-1-57,0 1 22,0 0-1,-1-1 1,1 1 0,-1 0 0,1 1 0,-1-1-1,0 0 1,1 1 0,-1 0 0,0 0 0,1 0 0,-2 1-22,-6 0 6,0 1 0,1 0 0,-1 1 0,1 0 0,0 1 0,0 0 0,0 0 0,-5 4-6,13-7 2,-44 33 46,44-32-52,0 0 0,-1 0 1,2 1-1,-1-1 0,0 1 1,0-1-1,1 1 0,-1-1 0,1 1 1,0 0-1,0 0 0,0-1 0,0 1 1,1 0-1,-1 0 0,1 0 0,-1 2 4,2-4-19,0 0-1,-1 0 1,1 0-1,0-1 0,0 1 1,-1 0-1,1 0 1,0-1-1,0 1 0,0 0 1,0-1-1,0 1 0,0-1 1,0 1-1,0-1 1,0 0-1,0 0 0,0 1 1,0-1-1,0 0 1,1 0-1,-1 0 0,0 0 1,0 0-1,0 0 1,0 0-1,0 0 20,45-1-297,-34 1 64,86 0-1029,-97 0 1263,0 1 1,0-1-1,0 1 0,0-1 0,-1 1 0,1-1 0,0 1 1,-1 0-1,1-1 0,0 1 0,-1 0 0,1-1 0,-1 1 0,1 0 1,-1 0-1,1 0 0,-1-1 0,1 1 0,-1 0 0,0 0 0,0 0 1,1 0-1,-1 0 0,0 0 0,0 0 0,0 0 0,0 0 0,0-1 1,0 1-1,-1 1-1,1 41 47,0-30-43,0 18-2227,4-23-2736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7:30.4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59 83 1985,'0'0'952,"0"0"-277,0 0-53,0 0-104,0 0-108,0 0-97,0 0-159,0-8 142,0 2-355,0 0 449,0 0 0,0 0 1,0 0-1,1 1 1,0-1-1,0 0 1,0 0-1,1 0 0,0 1 1,2-6-391,-2 13 7153,-4 19-5065,-7 23-2909,-6-4 915,3 1 0,2 0 0,1 1 1,2 0-1,2 0 0,1 7-94,7-48 49,-1-1-1,1 1 0,-1-1 1,0 1-1,1-1 1,-1 0-1,1 0 0,-1 0 1,1 0-1,-1 0 0,1 0-48,2-1 58,3 1-81,0-1 0,0 0 0,-1-1 0,1 0 0,0 0 0,0 0 1,-1-1-1,1-1 0,-1 1 0,0-1 0,0 0 0,0-1 0,-1 1 0,0-1 0,0-1 0,0 1 1,0-1-1,-1 0 0,0-1 0,2-2 23,-2 2-628,-1 0 0,0 0 0,0 0 1,0-1-1,-1 1 0,0-1 0,-1 0 0,0 0 0,0 0 0,0 0 1,-1 0-1,-1-1 0,1 0 628,-1-16-5395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7:30.7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38 9364,'0'0'961,"0"0"-481,0 0-16,0 0-32,0 0-176,0 0-143,0 0-113,26-38-945,-26 38-1680,2 2-1601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7:31.3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 0 6499,'0'0'2113,"0"0"-1729,0 0 432,0 0 321,0 0-16,0 0-385,4 0-384,-4 21 240,0 3-256,0 1-63,0 0-177,-9 1-96,0-1-64,-1-2-945,1-8-1632,6-11-5779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7:32.3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190 40 1201,'0'0'1830,"0"0"-504,0 0 45,0 0-24,0 0-29,0-3-40,0-23 1362,0 15-472,0 21-882,1 173-1129,0 135 483,-2-307-609,0 0 0,0 0 0,-1 0-1,0 0 1,-1-1 0,0 1 0,-1-1-1,0 0 1,-1 0 0,-3 5-31,6-11 51,-1 0 1,0 1 0,0-1-1,0-1 1,0 1-1,-1 0 1,1-1 0,-1 0-1,0 0 1,0 0-1,0 0 1,-1 0-1,1-1 1,-1 0 0,1 0-1,-1 0 1,0-1-1,0 1 1,1-1 0,-1 0-1,0 0 1,0-1-1,-3 0-51,6 1 49,0-1-1,0 0 1,-1 0-1,1 0 1,0 0 0,-1 0-1,1-1 1,0 1-1,0-1 1,-1 0-1,1 1 1,0-1-1,0 0 1,0 0-1,0 0 1,0 0 0,0-1-1,0 1 1,0-1-1,1 1 1,-2-2-49,1-1 31,0 0 0,1 0 1,0 0-1,0 0 0,0 0 0,0-1 1,0 1-1,1 0 0,0 0 0,0-1 1,1-3-32,-2-3-5,1 1 1,0-1 0,1 0-1,0 0 1,1 1 0,0-1-1,1 1 1,0-1 0,0 1-1,1 0 1,1 0 0,0 1 0,4-8 4,27-38-299,27-44-1208,-30 28-3891,-19 34-1079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7:32.7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24 4402,'0'0'5939,"0"0"-5795,0 0 0,0 0 256,0 0 352,0 0-367,-12-23-193,12 23-192,0 0-224,0 0-897,0 0-1168,0 0-5379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4:42:53.9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4034,'0'0'1617,"0"0"-721,0 0 657,0 0-113,0 0-383,0 0-321,26 0 33,-16 0-113,1 0-160,1 2-128,-2 2-160,-1 0-112,0 1-96,-2-1-256,3 2-592,-3-2-1233,-2 3-3041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7:33.8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 8580,'0'0'1200,"0"0"-143,0 0 352,0 0-1,0 0-127,0 0-305,2 0-239,17 0-529,2-2-208,5 0 0,2 0 0,-2 2-48,0 0-849,-5 0-1232,-4 0-1456,-5 0-1698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7:34.1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7491,'0'0'1233,"0"0"-481,0 0-287,0 0-177,0 0-288,150 0-1153,-107 0-928,-6 0-4002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7:34.6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104 223 10181,'0'0'-16,"14"-19"-3,45-64-5,-52 72-4,0 1-1,-1-1 1,0 0 0,4-11 28,-8 16 329,-1 0 0,0 0 0,0 0 0,0 0 0,-1 0 0,0-1 0,0 0-329,-1 6 61,0 0 1,-1 0-1,1 1 0,-1-1 0,1 1 0,-1-1 0,1 1 0,-1 0 0,1-1 0,-1 1 1,0 0-1,1 0 0,-1 0 0,1 0 0,-1 0 0,1 1 0,-1-1 0,0 0 1,1 1-1,-1-1 0,1 1 0,-1 0-61,-2 2 3,1 0 0,0 0 1,0 0-1,1 0 0,-1 1 1,1-1-1,-1 1 0,1 0 0,0 0 1,0 0-1,1 0 0,-1 0 1,1 0-1,0 0 0,0 0 0,1 0 1,-1 4-4,-3 81 65,4-71-45,2 18-62,1 0 0,3 0 0,0-1-1,4 6 43,0 6-567,-9-46 527,-1 1 1,0-1-1,1 0 0,-1 0 1,0 0-1,0 0 0,0 0 1,0 0-1,0 0 0,0 0 1,0 1-1,0-1 1,0 0-1,0 0 0,-1 0 1,1 0-1,0 0 0,-1 0 1,1 0-1,-1 0 0,1 0 1,-1 0-1,1 0 0,-1 0 1,0 0-1,0-1 0,1 1 1,-1 0-1,0 0 40,-32 5-569,24-5 754,-122 3 2107,131-4-1986,0 0 17,0 0 0,0 0 101,36 0 683,62-1-642,-47 0-1495,-1 1-4407,-34 0-542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7:35.2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 6707,'0'0'5987,"0"0"-4771,0 0 97,0 0-241,0 0-719,0 0-353,0 0-32,0 0-128,0 0-593,0 0-960,10 0-1136,4-4-3154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7:35.6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10805,'0'0'2097,"0"0"-1489,0 0-160,0 0-432,0 0-16,0 0-528,7 0-1105,5 0-2464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7:35.9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8564,'0'0'3073,"0"0"-3073,0 0 0,0 0-256,0 0-592,0 0-977,2 0-3025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7:36.6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 68 8932,'0'0'1078,"0"0"-819,0 0-219,0 0 53,0 0 16,-2-7 22,-2 0-106,2 4-24,1 1 0,0-1 0,0 0 0,0 0 0,0 1 0,0-1 0,0 0 0,1 0 1,-1 0-1,1 0 0,0 0 0,0 1-1,0 0-14,1 1 1,0 0 0,-1 0 0,1 0 0,0 0-1,0 0 1,0 0 0,0 0 0,0 0 0,0 1-1,0-1 1,0 0 0,0 1 0,0-1 0,0 0-1,0 1 1,1-1 0,-1 1 0,0 0 0,0-1-1,1 1 1,-1 0 0,0 0 0,0 0 0,1 0-1,-1 0 1,0 0 0,0 0 0,1 0 13,41 2 254,-40-1-169,-1 0 0,0 1-1,1-1 1,-1 1-1,0 0 1,0 0-1,0-1 1,0 1-1,0 1 1,-1-1-1,1 0 1,0 0-1,-1 1 1,0-1-1,1 0 1,-1 1-1,0 0 1,-1-1-1,1 1 1,0 0-85,15 56 1030,-16-58-1024,2 5 100,0 0 1,-1 0-1,0 0 0,-1 0 1,1 1-1,-1-1 0,0 0 1,-1 0-1,0 0 0,0 0 1,0 0-1,-1 4-106,0-8 31,1 0-1,-1 1 1,0-1-1,1 0 1,-1 0 0,0 0-1,0 0 1,-1 0-1,1 0 1,0-1 0,-1 1-1,1-1 1,-1 0-1,1 1 1,-1-1 0,1 0-1,-1-1 1,0 1 0,0 0-1,1-1 1,-1 1-1,0-1 1,0 0 0,0 0-1,0 0 1,1 0-1,-2-1-30,14 1-568,1 0 0,-1 1-1,0 0 1,0 1 0,0 0-1,0 0 1,0 1 0,4 2 568,-9-2 43,0-1 0,0 1 0,0 0 1,0 0-1,-1 1 0,1 0 0,-1-1 0,0 1 1,0 1-1,0-1 0,-1 1 0,0-1 0,0 1 0,0 0 1,0 0-1,-1 0 0,2 5-43,-1-3 146,0 0 1,-1 0-1,0 1 0,0-1 0,-1 0 1,0 1-1,0-1 0,0 1 1,-1-1-1,0 1 0,-1-1 1,0 1-1,-1 1-146,1-5 140,0-1 0,-1 0 0,1 1 0,-1-1-1,0 0 1,0 0 0,0 0 0,0 0 0,-1-1 0,1 1 0,-1-1 0,0 1 0,1-1 0,-1 0 0,0 0 0,0 0 0,-1 0 0,1-1-1,0 1 1,-1-1 0,1 0 0,0 0 0,-1 0 0,1 0 0,-1-1 0,0 1 0,-2-1-140,-28 3 368,-1-2 0,-12-2-368,6 0-3671,36 1-429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7:46.21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929 242 1489,'0'0'3228,"0"0"-2420,0 0-693,0 0 61,0 0 61,0 0 129,2-16 3184,1-15-2605,-3 28-959,0 1 0,-1-1 1,1 0-1,-1 0 0,1 1 0,-1-1 0,0 1 0,0-1 0,0 1 0,0-1 0,0 1 0,-1-1 0,1 1 0,-1 0 0,1 0 1,-1 0-1,0 0 0,0 0 0,0 0 0,0 0 0,0 1 0,-1-1 0,1 1 0,0-1 0,-1 1 0,1 0 0,-1 0 0,1 0 0,-1 0 1,0 1-1,1-1 0,-1 1 0,0-1 14,-15-1-122,1 0 0,-1 1 0,0 0 0,0 2 0,0 0 122,-16 0 93,26 0-96,0 1 1,1-1-1,-1 2 1,0-1 0,1 1-1,-1 0 1,1 0-1,-4 3 3,-29 11 345,26-15-229,0 0-1,0 0 1,0-2-1,-1 0 1,1 0-1,0-2 1,-8-1-116,21 2 9,-1 0-1,1 0 1,0-1 0,-1 1 0,1 0 0,0-1-1,0 0 1,0 1 0,0-1 0,0 1 0,0-1-1,0 0 1,0 0 0,1 0 0,-1 1 0,1-1-1,-1 0 1,1 0 0,0 0 0,0 0 0,0 0-1,0 0-8,-3-46 34,3-36-827,0 83 817,0 1-11,0 0-26,0 0-14,0 0 1,0 0-36,0 0-20,0 0 26,0 0 13,0 0 32,0 0 43,-16 36 251,9-25-252,1-2 159,0 1 0,-1-1 0,0 0 0,-1-1 0,-6 6-190,11-11 52,-1 0 0,0-1-1,0 0 1,0 1 0,-1-1-1,1-1 1,-1 1-1,1-1 1,-1 1 0,1-1-1,-1-1 1,0 1-1,1-1 1,-1 1 0,-3-2-52,-28 2-228,0-3 1,0 0-1,0-3 1,-12-3 227,34 5-37,0 1-1,0 0 1,0 1-1,0 1 1,0 0 0,-1 1-1,-4 2 38,18-3 1,-1 1-1,0 0 0,1 0 1,-1 0-1,1 0 0,0 0 1,-1 1-1,1-1 0,0 0 0,-1 1 1,1-1-1,0 0 0,0 1 1,0 0-1,1-1 0,-1 1 1,0 0-1,0-1 0,1 1 0,-1 0 1,1 0-1,0-1 0,-1 1 1,1 0-1,0 1 0,-3 51 298,3-47-187,0 14 202,2-15-4914,6-6-985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7:47.49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34 272,'0'0'1377,"0"0"-673,0 0-176,0 0-192,0 0-336,0 0-624,0 0-320,0-19 255,0 15 625,2-2 64,3 1-432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7:48.46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89 2209,'23'-53'880,"-18"48"6198,1-1-3734,30-10-3854,-27 14 519,0 0-1,0 0 1,0 1 0,1 0 0,-1 0 0,0 1 0,0 1 0,1-1 0,1 2-9,-10-1 20,0-1 1,0 1 0,0 0 0,-1 0-1,1 0 1,0 0 0,0 0 0,-1 0-1,1 0 1,0 0 0,-1 0 0,0 0-1,1 0 1,-1 0 0,1 0 0,-1 0-1,0 1 1,0-1 0,0 0 0,0 0-1,0 0 1,0 1 0,0 0-21,-1 36 228,1-26-125,-2-6-76,0-1 0,-1 1 0,1 0 0,-1-1 0,0 0 0,0 1 0,-1-1 0,0 0 0,0-1 0,0 1 0,0-1 0,-1 0 0,-4 3-27,-19 23 57,27-29-53,1 0 0,-1-1 0,0 1 1,1-1-1,-1 1 0,1 0 0,-1-1 0,1 1 0,-1 0 0,1 0 0,-1-1 0,1 1 0,0 0 0,0 0 0,-1 0 0,1 0 0,0-1 1,0 1-1,0 0 0,0 0 0,0 0 0,0 0 0,0 0 0,0-1 0,0 1 0,0 0 0,1 0 0,-1 0 0,0 0 0,0-1 1,1 1-1,-1 0 0,1 0 0,-1-1 0,1 1 0,-1 0 0,1-1 0,-1 1 0,1 0 0,0-1 0,-1 1 0,1-1 0,0 1 0,-1-1 1,1 1-1,0-1 0,0 0 0,-1 1 0,1-1 0,0 0 0,0 1 0,0-1 0,0 0 0,-1 0 0,1 0 0,0 0 0,0 0 1,0 0-1,0 0 0,0 0 0,-1 0-4,15 1 45,0 0 0,0-1 0,14-2-45,-6 0 30,27 2 63,-50 0-50,0 0 34,0 0 46,0 0 80,0 0 66,0 0 38,0 0-38,0 0-119,0 0-110,0 0-96,0 0-286,0 0-794,0 1-1183,0 5-941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4:42:54.4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2945,'0'0'3375,"0"0"-1819,0 0-268,0 0 43,0 0-205,9 15 1398,20-2-2223,-2-1-1349,-11-2-3669,-15-7-1067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7:52.44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92 162 4418,'0'0'1924,"0"0"-865,0 0-358,0 0-44,0 0-241,1-6 136,14-52 1494,-19 16-960,4 41-1092,0 0-1,1-1 1,-1 1-1,1 0 1,-1 0-1,1 0 1,0 0-1,-1 0 0,1 0 1,0 0-1,0 0 1,0 0-1,0 0 1,0 0-1,0 0 1,0 0-1,0 1 1,0-1-1,0 0 1,0 1-1,1-1 1,-1 1-1,0 0 1,0-1-1,1 1 0,-1 0 1,0 0-1,0-1 1,1 1-1,-1 0 1,0 0-1,1 1 7,52-3-34,-41 3 53,-11-1-13,0 0 0,0 0 0,-1 0 0,1 1-1,0-1 1,0 1 0,0-1 0,0 1 0,0 0 0,-1-1 0,1 1 0,0 0-1,-1 0 1,1 0 0,-1 1 0,1-1 0,-1 0 0,1 0 0,-1 1-1,0-1 1,0 1 0,0 0 0,1-1 0,-2 1 0,1 0 0,0-1 0,0 1-1,0 0 1,-1 0 0,1 0 0,-1-1 0,0 1 0,1 0 0,-1 0-6,1 12 96,0-1 0,0 1 0,-1-1 0,-2 14-96,0 5 216,2-23-191,-1 1 0,-1-1 0,0 0 0,0 0 0,0-1 0,-1 1 0,0 0 0,-1-1 0,0 0 0,-4 6-25,-12 18 83,-1-2-1,-5 4-82,-28 43 50,-17 46 326,71-122-365,0-1 1,1 0-1,-1 1 1,0-1-1,1 1 1,-1-1-1,0 0 0,1 1 1,-1-1-1,0 0 1,1 1-1,-1-1 1,0 0-1,1 0 0,-1 1 1,1-1-1,-1 0 1,1 0-1,-1 0 1,1 0-1,-1 1 1,0-1-1,1 0 0,-1 0 1,1 0-1,-1 0 1,1 0-1,-1 0 1,1 0-1,-1 0 1,1 0-1,-1-1 0,1 1-11,23 1-29,-22-1 62,51 0-291,0-2 1,0-2-1,41-9 258,-42 10-344,-52 3 330,0 0-2,0 0-5,-26 0-398,-206-8 486,231 8-62,-1 0 0,1 0 1,-1-1-1,1 1 1,-1 0-1,1 0 0,0-1 1,-1 1-1,1-1 1,-1 1-1,1-1 0,0 0 1,-1 1-1,1-1 0,0 0 1,0 0-1,0 0 1,-1 0-1,1 0 0,0 0 1,0 0-1,1-1 1,-1 1-1,0 0 0,0 0 1,0-1-1,1 1 0,-1 0 1,1-1-6,-1-3 46,0-1 0,0 0 0,1 1 0,-1-1 0,1 1 0,1-1 0,-1-1-46,1-14 53,2 15-55,-1 0 1,1 0-1,0 0 1,0 1-1,0-1 1,1 1 0,0-1-1,0 1 1,0 1-1,1-1 1,0 1-1,2-3 2,9-9-33,-3 0-51,-1 0 1,-1-1-1,0 0 0,-1-1 1,-1 0-1,-1 0 0,0-1 1,-1 0-1,-1-1 0,-1 0 0,1-11 84,-4 13-410,-1 0 0,-1 0 0,0 0-1,-1 1 1,-1-5 410,1 20-15,0 0-1,-1 0 1,1 0 0,0 0-1,0 1 1,-1-1-1,1 0 1,-1 1 0,0 0-1,1-1 1,-1 1 0,0 0-1,0 0 1,0 0 0,0 0-1,0 0 1,0 0 0,0 0-1,0 1 1,-2-1 15,-44-10-403,35 9 356,1 1-1,-2 0 1,1 1-1,0 0 1,-11 2 47,21 2 29,-1-1 1,1 0 0,-1 1-1,1-1 1,0 1 0,0 0-1,1 0 1,-1 0 0,1 0-1,0 1 1,0-1 0,0 1-1,0 3-29,-5 7 159,5-11-124,-2 2-18,1 1-1,-1 0 1,1 0-1,1 1 1,-1-1-1,1 0 1,0 1 0,1 0-1,-1 5-16,2-12 51,0-1-19,0 0 27,0 0 50,0 0 160,0 0 145,28-34-929,-19 23 77,0 0 0,1 0 0,0 1 0,0 1 0,1 0 0,3-2 438,-9 8 53,-1 0 0,1 1 0,0-1-1,0 1 1,0 0 0,0 0 0,0 1-1,1 0 1,-1 0 0,0 0 0,1 0-1,-1 1 1,1 0 0,-1 0 0,0 0-1,1 1 1,-1 0 0,1 0-53,-4 0 43,-1 0-1,0 0 1,1 0 0,-1 0-1,0 0 1,1 0 0,-1 1-1,0-1 1,0 0 0,0 1-1,0-1 1,0 1 0,0-1-1,-1 1 1,1-1 0,0 1-1,-1-1 1,1 1 0,-1 0-1,0-1 1,1 1 0,-1 0-1,0 0 1,0 0-43,3 47 388,-3-45-330,-1 3 11,1-1 0,-1 0 0,0 1 0,-1-1 0,1 0 0,-1 1 0,0-1 0,-1 0 0,1-1 0,-1 1 0,-1 0 0,1-1 0,-1 1-1,0-1 1,0 0 0,0-1 0,-1 1 0,-3 3-69,-2 2 61,-35 36 85,30-31-64,0 1 0,1 0 0,0 0-1,0 5-81,9-14 28,1 0-1,0 1 0,1 0 0,0 0 1,0 0-1,1 0 0,0 1 0,0-1 0,1 1 1,0-1-1,0 1 0,1 3-27,0 1-8,-1-10 22,1 0 0,0 0 1,0 0-1,0 0 0,1 0 0,-1-1 1,1 1-1,-1 0 0,1 0 0,1 1-14,-1-2 12,0-1-1,0 0 0,0 0 0,0 0 0,1 0 0,-1 0 0,0 0 1,1 0-1,-1-1 0,1 1 0,-1-1 0,1 1 0,-1-1 0,1 1 1,-1-1-1,1 0 0,0 1 0,-1-1 0,1 0 0,0 0 0,0 0-11,16 1-131,0 0-1,0-1 0,0 0 0,0-2 0,0 0 1,0-1-1,0-1 0,0-1 0,-1 0 0,5-3 132,-20 7-6,0 0 0,0 1 0,0-1 0,0 1-1,0-1 1,0 1 0,0 0 0,0 0-1,0 0 1,0 0 0,0 0 0,0 0 0,0 1-1,0-1 1,0 1 0,0-1 0,0 1 0,0 0-1,1 0 7,15 4-20,-21-3-5073,-6-2-1465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8:00.547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0 12 1313,'0'0'1123,"0"0"-75,0 0-90,0 0 13,0 0 0,7-11 5886,-9 99-6665,-1-37 55,3 1-1,3 11-246,-2-59-2,0 0-1,0 0 0,1 0 0,-1 0 1,1 0-1,0-1 0,0 1 0,0-1 1,1 1-1,-1-1 0,1 0 1,0 1-1,0-1 0,0-1 0,0 1 1,0 0-1,1-1 0,-1 0 0,1 1 1,-1-2-1,1 1 0,0 0 0,0-1 1,0 1-1,0-1 0,0 0 0,0-1 1,4 1 2,9 2-14,0 0 1,0-2-1,0 0 1,1-1-1,-1-1 1,6-1 13,-13-1-1,-1 0 0,0 0 1,0-1-1,-1-1 0,1 1 0,-1-1 0,0-1 1,0 1-1,5-6 1,31-20-196,-20 18 137,1 2-1,0 0 1,0 1-1,1 2 1,0 1-1,0 0 1,1 2-1,0 1 1,0 2-1,23 0 60,-48 3-16,1 0 0,-1 0 0,0 0 0,1 0 0,-1 0-1,0 1 1,0-1 0,0 1 0,0-1 0,0 1 0,0 0 0,-1 0 0,1 0-1,0 0 1,-1 0 0,0 0 0,1 0 0,-1 0 0,0 1 0,0-1 0,0 1 16,21 52 42,-15-33 62,0 0 0,-2 0 0,-1 1 0,0-1 0,-2 1 0,0 1-104,-2-23 59,0-1-27,0 0 35,0 0 58,0 0 51,0 0 70,0-47 285,-2 3-557,0 31-89,2-1-1,0 1 1,0-1 0,1 1 0,2-6 115,-2 15-33,0 0-1,0 0 0,0 0 0,1 0 1,0 0-1,0 0 0,0 1 0,0-1 0,0 1 1,1-1-1,0 1 0,-1 0 0,1 0 0,0 0 1,1 1-1,-1-1 0,0 1 0,1 0 0,1-2 34,13-3-90,-1 0-1,1 1 0,-1 0 1,2 2-1,-1 0 0,0 1 0,1 1 1,0 0-1,-1 2 0,1 0 1,2 1 90,-16 0 12,-1 1 0,1-1-1,-1 1 1,1 0 0,-1 0 0,0 0 0,1 1 0,-1-1 0,-1 1 0,1 0 0,0 0 0,-1 0 0,1 1 0,-1-1 0,0 1 0,1 1-12,1 1 22,0 0 0,1-1 1,0 1-1,0-1 1,0-1-1,5 3-22,-1-2-9,0-2 0,0 0 0,0 0 1,1-1-1,-1 0 0,0 0 0,1-1 0,-1-1 0,1 0 0,-1 0 0,1-1 0,-1 0 1,1-1-1,-1 0 0,0-1 0,0 0 0,0-1 0,0 0 0,0 0 0,-1-1 0,0 0 0,0-1 1,0 0-1,4-4 9,-7 5 1,1-1 1,-1 0-1,0 0 1,-1 0-1,1-1 1,-1 1-1,-1-1 1,1-1 0,-1 1-1,0 0 1,-1-1-1,0 0 1,1-3-2,3-44-2955,-7 53-193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8:04.776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215 32 6195,'0'0'872,"0"0"-378,0 0 71,0 0 142,0 0 24,31 2 3213,260-2-2360,-298 3-1595,1 1 0,-1 0 0,1 0-1,0 0 1,0 1 0,1 0 0,-1 0-1,1 0 1,-4 7 11,-2-1-8,-6 5 23,-32 31 226,3 2-1,-5 10-240,6 10 35,45-68-28,0-1 0,1 0 1,-1 1-1,0-1 0,0 0 1,1 1-1,-1-1 0,0 0 1,1 1-1,-1-1 0,1 0 1,-1 0-1,0 1 0,1-1 1,-1 0-1,1 0 0,-1 0 0,0 0 1,1 0-1,-1 1 0,1-1 1,-1 0-1,1 0 0,-1 0 1,1 0-1,-1 0 0,1 0 1,-1-1-1,0 1 0,1 0 1,-1 0-1,1 0 0,-1 0 1,1 0-1,-1-1 0,0 1 1,1 0-8,38-3-187,-13 1-57,-21 2 210,0-1 3,0 1 1,0 0-1,0 1 0,0-1 1,-1 1-1,1 0 1,0 0-1,1 1 31,-4-1 4,0 0-1,0 1 0,0-1 1,0 1-1,0 0 0,0 0 1,0-1-1,-1 1 1,1 0-1,-1 1 0,1-1 1,-1 0-1,0 0 0,0 1 1,0-1-1,0 0 0,0 1-3,7 16 13,-4-10 36,0 0 1,0 0-1,-1 0 1,0 1-1,0-1 0,-1 1 1,0 0-1,-1 0 1,0 0-1,-1 0 0,0-1 1,-1 9-50,-4-9 51,-1 0 0,0 0 1,-1-1-1,0 0 0,0 0 1,-1 0-1,0-1 0,0 0 0,-6 4-51,8-9-8,1 1-1,-1-1 0,0 0 0,0 0 0,0 0 0,0-1 1,0 0-1,-1 0 0,1-1 0,-4 1 9,-68-5-166,63 3 100,9 0 47,-1-1-1,0-1 1,1 1 0,0-1-1,0 0 1,0 0 0,0-1-1,0 0 1,1 0-1,-2-1 20,-40-24-395,23 21 181,18 6 126,1 0-1,-1 0 1,0 0-1,0-1 1,1 0-1,-1 0 0,-2-3 89,6 4-29,0 0-1,0 0 1,1 0-1,-1 0 1,1-1-1,-1 1 0,1 0 1,0-1-1,0 1 1,0-1-1,0 1 0,0-1 1,0 0-1,1 0 1,-1 1-1,1-1 1,0 0-1,0 1 0,0-4 30,0 5-16,0-1 0,0 1-1,0 0 1,0-1 0,0 1-1,1 0 1,-1-1 0,0 1-1,1 0 1,-1-1-1,0 1 1,1 0 0,0 0-1,-1-1 1,1 1 0,0 0-1,0 0 1,-1 0 0,1 0-1,0 0 1,0 0 0,0 0-1,0 0 1,1 1-1,-1-1 1,0 0 0,0 0-1,0 1 1,1-1 0,-1 1-1,0-1 1,0 1 0,1 0-1,-1-1 1,0 1 0,1 0-1,-1 0 1,1 0 0,-1 0-1,0 0 1,1 0-1,-1 0 1,0 1 0,1-1-1,-1 0 1,1 1 16,23 43 221,-20-36-204,0-2 0,1 1 0,0-1 0,0 1 0,0-2-1,1 1 1,-1-1 0,1 0 0,1 0 0,-1-1 0,1 0-1,-1 0 1,1-1 0,0 0 0,0 0 0,5 0-17,13 2-56,-1-2 1,0-1-1,1-1 1,22-2 55,-3 0-504,-42-1 364,0-1-1,1 0 0,-1 0 0,-1 0 1,1 0-1,0-1 0,-1 1 0,0-1 1,0 1-1,0-1 0,0 0 0,0 0 1,-1 0-1,0 0 0,0 0 1,0 0 140,-9-3-388,8 7 389,-1 0-1,1 0 1,-1 0 0,1-1-1,-1 1 1,1 0-1,-1-1 1,1 1-1,0 0 1,-1-1 0,1 1-1,-1 0 1,1-1-1,0 1 1,-1-1 0,1 1-1,0-1 1,0 1-1,-1-1 1,1 1-1,0-1 1,0 1 0,0-1-1,0 1 1,0-1-1,-1 0 1,1 1-1,0-1 1,0 1 0,0-1-1,1 1 1,-1-1-1,0 0 0,0-26-859,1 19 790,0 0 1,-2 0 0,1 0-1,-1 0 1,0 0 0,-2-7 68,2 12 15,0 1 0,0-1 1,0 1-1,-1-1 1,1 1-1,-1-1 0,0 1 1,0 0-1,1 0 0,-1 0 1,-1 0-1,1 0 0,0 0 1,0 1-1,-1-1 0,1 1 1,-1 0-1,1-1 1,-1 1-1,0 0 0,-2 0-15,1-1 63,0 0 0,0 1 0,0-2 0,0 1 0,0 0 0,1-1-1,-1 0 1,1 0 0,0 0 0,0 0 0,0 0 0,-1-1-63,-14-15 622,15 17-623,0 1 0,0-1 1,0 1-1,0 0 0,0 0 0,0 0 1,0 0-1,0 1 0,0-1 1,0 1-1,-1 0 0,1 0 0,0 0 1,-1 0 0,1 0 29,0 0 0,0 1 1,0-2-1,1 1 0,-1 0 0,0-1 1,0 1-1,1-1 0,-1 0 1,0 0-1,1 0 0,-1 0 1,-1-1-30,3 2 283,2-6-242,0 0 1,1 0-1,-1 0 1,1 1 0,0-1-1,1 1 1,-1-1-1,1 1 1,0 0 0,0 0-1,1 0 1,-1 1-1,1-1 1,0 1-1,1 0 1,-1 0 0,4-3-42,18-14-148,0 2 0,23-13 148,-24 16 58,-6 3-57,0-1 0,-1-1 0,-1-1 0,0 0 0,1-4-1,-15 16 0,-1 2 3,-2 2 10,-16-10-1443,-12 8 1055,0 1 0,0 2 0,0 1 0,-19 4 375,-7 0-1394,-20-6 159,74 0 1261,0 0 153,0 0 194,0 0 78,0 0-56,0 0-72,0 0-166,0 0-85,0 0 161,0 0 193,0 0 9,0 0 27,0 0 34,0 0 30,0 0-9,0 22-1253,0-21-2458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8:38.28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339 40 1121,'0'0'74,"0"0"84,0 0 290,0 0 491,0 0-40,0 0-195,0-5-13,0 4-785,0-11-526,-2-6 5971,2 18-5255,0 0-1,0 0 1,0 0-1,0 0 1,0-1-1,0 1 1,-1 0-1,1 0 0,0 0 1,0 0-1,0-1 1,0 1-1,0 0 1,0 0-1,0 0 1,0 0-1,0 0 1,0 0-1,0 0 0,-1-1 1,1 1-1,0 0 1,0 0-1,0 0 1,0 0-1,0 0 1,0 0-1,-1 0 1,1 0-1,0 0 1,0 0-1,0 0 0,0 0 1,0 0-1,-1 0 1,1-1-1,0 1 1,0 1-1,0-1 1,0 0-1,-1 0 1,1 0-1,0 0 0,0 0 1,0 0-1,0 0 1,0 0-1,-1 0 1,1 0-1,0 0 1,0 0-1,0 0 1,0 0-96,-12 20 601,-12 33-462,-4-1-1,-1-1 0,-30 38-138,-117 135 981,173-211-4500,3-12-198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8:53.24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86 66 4002,'0'0'496,"0"0"259,0 0 550,0 0 45,0 0-331,0 0-360,0 0-150,0 0-36,0-11 2152,-2 35-2628,-1-1 0,-1 0 0,-1 0 0,-1 0 0,-3 4 3,-9 38 89,-15 95 269,28-244-990,5 61 223,0 1 1,1-1-1,1 1 1,1 0-1,1-1 1,1 2-1,1-1 1,1 0-1,3-3 409,19-58 136,-29 83-126,0-1-1,0 1 0,0 0 0,0 0 0,0 0 0,0 0 1,0 0-1,0 0 0,0 0 0,0-1 0,0 1 0,0 0 1,0 0-1,0 0 0,0 0 0,0 0 0,0 0 1,0 0-1,0 0 0,0-1 0,0 1 0,0 0 0,1 0 1,-1 0-1,0 0 0,0 0 0,0 0 0,0 0 0,0 0 1,0 0-1,0 0 0,1 0 0,-1 0 0,0 0 1,0 0-1,0 0 0,0 0 0,0 0 0,0 0 0,0 0 1,1 0-1,-1 0 0,0 0 0,0 0 0,0 0 0,0 0 1,0 0-1,0 0 0,0 0 0,1 0 0,-1 0 1,0 0-1,0 0 0,0 0 0,0 0 0,0 0 0,0 0 1,0 0-1,0 1 0,1-1-9,5 10 38,4 12-120,9 67 122,-15-65-23,1 0 0,0-1-1,2 1 1,1-1 0,1-1 0,0 1 0,5 4-17,-13-25 17,1 1 0,-1-1 0,1 0 1,0 0-1,0 0 0,-1 0 1,2 0-1,-1 0 0,0 0 0,0-1 1,0 1-1,2 0-17,-3-2 23,0 1 1,0-1-1,0 1 1,0-1-1,0 0 0,1 0 1,-1 0-1,0 0 0,0 0 1,0 0-1,0 0 1,0 0-1,0 0 0,1 0 1,-1-1-1,0 1 0,0 0 1,0-1-1,0 1 1,1-1-24,1-2 56,0 1 0,0-1 0,0 1 0,-1-1 1,1 0-1,-1-1 0,1 1 0,-1 0 1,0-1-1,0 1 0,-1-1 0,1 1 0,-1-1 1,1-2-57,7-30 161,-2-1 0,-1 0 0,-2 0 0,-1 0 0,-2-1 0,-3-17-161,2 18-262,0 36-605,0 1-766,0 0-1803,0 0-2319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8:53.84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34 18 6851,'0'0'1705,"0"0"-742,0 0-267,0 0-261,0 0-152,-4 6-187,-1 5-20,0 0 1,1 1-1,0-1 0,1 1 1,0 0-1,1 0 0,0 1 0,1-1 1,1 0-1,0 11-76,0-22 6,0 0 0,0-1 0,0 1-1,0 0 1,0 0 0,0-1 0,0 1 0,0 0-1,0-1 1,0 1 0,0 0 0,1-1 0,-1 1 0,0 0-1,1-1 1,-1 1 0,0 0 0,1-1 0,-1 1-1,1-1 1,-1 1 0,1-1 0,-1 1 0,1-1 0,-1 1-1,1-1 1,-1 1 0,1-1 0,0 0 0,-1 1-1,1-1 1,0 0 0,-1 0 0,1 1 0,0-1 0,-1 0-1,1 0 1,0 0 0,-1 0 0,1 0 0,0 0-1,0 0 1,-1 0 0,1 0 0,0 0 0,-1-1 0,1 1-1,0 0 1,-1 0 0,1-1 0,0 1 0,-1 0-1,1-1-5,2 0 39,-1 0 0,0 0-1,0 0 1,1 0-1,-1-1 1,0 1-1,0-1 1,0 0 0,0 1-1,-1-1 1,1 0-1,0 0 1,-1 0-1,2-2-38,2-13 57,-1 1-1,0-1 1,-1 0-1,-1 0 0,-1 0 1,0 0-1,-2-16-56,0 33-153,0-1 0,0 0-1,0 1 1,0-1-1,0 1 1,0-1 0,0 1-1,0-1 1,0 1 0,0 0-1,0 0 1,0-1 0,-1 1-1,1 0 1,0 0 0,0 0-1,0 0 1,0 1-1,0-1 1,-1 0 0,1 0-1,0 1 1,0-1 0,0 0-1,0 1 1,0-1 0,0 1-1,0 0 1,0-1-1,0 1 1,-1 0 153,-5 14-3399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8:55.46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121 38 1505,'0'0'1945,"0"0"-1369,0 0-291,0 0 57,0 0-123,6 0 15,16-4 70,-21 4-221,-1 0-1,1 0 1,-1 0-1,1 0 0,-1 0 1,1 0-1,0-1 1,-1 1-1,1 0 0,-1 0 1,1 0-1,-1-1 1,0 1-1,1 0 0,-1-1 1,1 1-1,-1-1 1,1 1-1,-1 0 0,0-1 1,1 1-1,-1-1 1,0 1-1,0-1 1,1 1-1,-1-1 0,0 1 1,0-1-1,0 1 1,1-1-1,-1 1 0,0-1 1,0 1-1,0-1 1,0 0-1,0 1 0,0-1 1,0 1-1,0-1 1,0 1-1,-1-1 0,1 1 1,0-1-1,0 1 1,0-1-1,-1 1 0,1-1 1,0 1-1,0-1 1,-1 1-1,1-1 0,-1 1 1,1-1-83,-2 0 124,-1-1 0,1 1 0,-1-1 0,1 1 0,-1 0 0,0 0 1,1 1-1,-1-1 0,0 0 0,0 1 0,1 0 0,-1-1 0,0 1 0,-2 1-124,-42 1 821,44 0-804,-1-1-1,1 1 1,-1 0-1,1 0 1,0 0-1,0 1 0,0-1 1,0 1-1,0-1 1,0 1-1,1 0 1,-1 0-1,1 0 1,0 0-1,0 1 0,0-1 1,0 1-1,1-1 1,-1 1-1,1 0 1,0-1-1,0 4-16,-3 8 98,1 0 0,1 0 0,0 0 0,1 0-1,1 4-97,0-17 17,0 1-1,0-1 1,0 1-1,0 0 0,0-1 1,1 1-1,-1-1 1,1 1-1,0-1 0,-1 1 1,1-1-1,1 1 1,-1-1-1,0 0 1,0 0-1,1 1 0,-1-1 1,1 0-1,0 0 1,0-1-1,1 3-16,1-2-12,0 0 0,0-1 0,0 1 0,0-1 0,1 1 0,-1-1 0,0-1 0,1 1 0,-1 0 0,0-1-1,1 0 1,3-1 12,7 2-540,22-4-3215,-16-7-423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8:55.79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20 0 7091,'0'0'1409,"0"0"-369,0 0 305,0 0 256,0 0-865,-17 108-400,17-93-48,0-2-144,0-3-64,-2 1-80,2-7-16,0 3-352,0-5-1361,0-2-1376,0 0-2642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8:56.13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14 8740,'0'0'1313,"0"0"-257,0 0 209,0 0-241,0 0-336,0 0-479,2-3-113,17 1-48,5 0-48,4 2-32,-5 0-385,1 0-175,-1 0-640,1-2-1234,-1-2-1439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8:56.46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41 1 4434,'0'0'896,"0"0"497,-14 114-112,7-63-113,2 2-143,0 0-17,3-2-224,2-5-351,-2-3-257,2-7-16,0-5-80,0-5-80,0-9 0,0-5-96,-3-5-673,3-7-1151,-2 0-1266,2 0-1904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4:42:55.0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2913,'0'0'1649,"0"0"-974,0 0-16,0 0 187,0 0-46,4 4 4421,6 5-4450,16 1-745,4 1-4174,-22-9 114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8:56.79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8 1 4978,'0'0'270,"0"0"301,0 0 547,0 0 189,0 0-131,17 15-383,55 51-174,-68-62-495,0 0 1,0 0 0,0 0-1,-1 0 1,1 1 0,-1-1 0,0 1-1,-1 0 1,1 0 0,-1 0-1,0 0 1,0 1 0,0-1 0,-1 0-1,0 1 1,0-1 0,0 1-1,-1 0 1,1-1 0,-2 1 0,1-1-1,-1 2-124,1 11 389,-1-14-365,0-1 1,0 0 0,0 0 0,0 0-1,-1 0 1,1 0 0,-1 0-1,0 0 1,0-1 0,0 1 0,0 0-1,0-1 1,-1 0 0,1 1 0,-1-1-1,0 0 1,1-1 0,-1 1-1,0 0 1,0-1 0,0 1 0,0-1-1,-1 0-24,-40 15-1484,7-10-4083,29-6 439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8:57.21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61 11 8052,'0'0'1547,"0"0"-1176,0 0-272,0 0 114,-10 20-24,-29 64-55,37-79-115,0 1 0,0 0 0,0 0 0,1 0 0,0 0 1,0 0-1,0 0 0,1 0 0,0 0 0,0 0 0,1 0 0,0 0 0,0 0 1,0 0-1,0 0 0,1 0 0,0-1 0,1 1 0,0 0-19,-2-3 27,1 0 1,-1-1-1,1 0 0,0 1 1,0-1-1,0 0 0,0 0 0,0 0 1,1 0-1,-1-1 0,0 1 1,1 0-1,0-1 0,-1 0 1,1 0-1,0 0 0,-1 0 0,1 0 1,0 0-1,0-1 0,0 1 1,0-1-1,0 0 0,0 0 0,0 0 1,0 0-1,0 0 0,-1-1 1,1 1-1,0-1 0,0 0 1,0 0-1,0 0 0,-1 0-27,2-1 29,-1 0 0,1-1 0,-1 1 0,0-1 0,0 0 0,0 1 0,-1-1 0,1 0 0,-1-1 0,1 1 0,-1 0 1,0-1-1,0 1 0,-1-1 0,1 0 0,-1 0 0,1-2-29,16-69 229,-15 59-245,-1 0-1,-1 0 0,0 1 1,-1-1-1,-2-14 17,1 29-63,1-1-1,-1 1 0,0 0 0,1 0 1,-1 0-1,0 0 0,0 0 0,0 0 1,0 0-1,0 0 0,0 0 0,0 0 1,0 0-1,0 0 0,0 1 0,-1-1 1,1 1-1,0-1 0,0 1 0,-1-1 1,1 1-1,0 0 0,-1-1 0,1 1 1,0 0-1,-1 0 0,1 0 0,-1 0 1,1 0-1,0 0 0,-1 1 0,1-1 1,0 0-1,-1 1 0,0-1 64,-1 1-293,0-1 0,-1 1 1,1 0-1,-1 0 0,1 0 0,0 0 1,-1 1-1,1-1 0,0 1 0,0 0 1,0 0-1,1 0 0,-3 2 293,-3 10-2529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8:57.86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33 0 5587,'0'0'1016,"0"0"414,0 19 67,-7 50 2523,-9 29-4020,10-78 564,2-6 97,9-23 1676,3-2-2477,0 1 1,0-1-1,1 2 1,1-1-1,0 1 1,0 0-1,0 1 1,4-1 139,14-14-634,-22 18 410,-2 1 115,0 1 0,0-1 0,0 1 0,0 0 1,0 0-1,0 1 0,1-1 0,-1 1 0,1 0 0,1 0 109,-6 2-59,0 0-45,0 0-194,0 0-177,-16 18 259,7-6 328,2 1 0,-1 0 0,1 0 1,1 1-1,1 0 0,0 0 1,0 0-1,2 1 0,0 0 1,0 0-1,0 9-112,4-23-79,0 0 0,-1 0 0,1 0 1,-1 0-1,1-1 0,0 1 0,0 0 0,0 0 1,-1-1-1,1 1 0,0-1 0,0 1 0,0-1 1,0 1-1,0-1 0,0 1 0,0-1 0,0 0 1,0 1-1,0-1 0,0 0 0,0 0 0,0 0 1,0 0-1,0 0 0,0 0 0,0 0 0,0 0 1,0-1-1,0 1 0,1 0 0,-1-1 79,4 1-949,14 0-2797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8:58.25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12 0 8980,'0'0'536,"0"0"617,0 0 79,-2 21-466,-1 8-594,-1 4 17,2 0 0,1 16-189,2-47-20,-1 0 0,0-1 1,1 1-1,-1 0 1,1 0-1,0-1 0,0 1 1,0 0-1,0-1 1,0 1-1,0-1 0,0 1 1,0-1-1,1 1 0,-1-1 1,0 0-1,1 0 1,-1 0-1,1 1 0,-1-2 1,1 1-1,0 0 1,-1 0-1,1 0 0,0-1 1,0 1-1,0-1 0,-1 1 1,1-1-1,0 0 1,0 0-1,0 0 0,0 0 1,0 0-1,0 0 20,4 0-126,0 0 0,-1 0 0,1 0 0,-1-1 0,1 0 0,0 0 0,-1 0 0,0-1 0,1 0 0,-1 0 0,5-3 126,-5 1-47,0 0 1,-1 0 0,1-1 0,-1 0-1,0 0 1,0 0 0,0-1 0,-1 1-1,0-1 47,29-36 1601,-32 42-955,0 11-371,0 123-1460,0-112-1835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9:01.99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0 170 7732,'0'0'1099,"0"0"-694,0 0-39,0 0 87,0 0 6,0 0-77,9-5-60,-1 0-242,-1 0-1,1 0 0,-1-1 0,0 1 0,-1-2 0,1 1 0,-1-1 1,-1 0-1,1 0 0,-1 0 0,0-1 0,1-3-79,2-5 45,-5 11-20,1-1 0,-2 1 1,1-1-1,-1 0 0,0 0 0,0 0 1,0 0-1,-1 0 0,0-4-25,-1 10 182,0 0 47,0 0-10,0 0-35,0 0 5,0 0 49,0 0-22,0 0-77,1 3-148,0 0 1,-1 0-1,1 0 1,-1 0-1,0 1 1,0-1-1,0 0 1,-1 0-1,0 3 9,0 7 2,1 164 204,0-102-2680,0-55-1888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9:03.07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29 3105,'0'0'2436,"0"0"-1675,0 0 36,0 0 342,0 0 22,-1 0-974,1-1-1,0 1 1,0-1 0,0 0-1,0 0 1,0 1-1,0-1 1,0 0 0,0 1-1,0-1 1,1 0 0,-1 1-1,0-1 1,0 1 0,0-1-1,1 0 1,-1 1-1,0-1 1,1 1 0,-1-1-1,0 1 1,1-1 0,0 0-187,11-2-1,0 0 0,0 0 0,0 1 0,0 1 0,1 0 0,-1 1 0,1 0 0,7 1 1,-20 0 0,1-1 1,0 1 0,0-1-1,0 1 1,0-1 0,-1 1-1,1 0 1,0-1 0,-1 1 0,1 0-1,0 0 1,-1-1 0,1 1-1,-1 0 1,1 0 0,-1 0-1,0 0 1,1 0 0,-1 0 0,0 0-1,0 0 1,1-1 0,-1 1-1,0 0 1,0 0 0,0 0-1,0 0 1,0 1-1,-1 37 164,1-28-70,-1-6-80,1 0 0,-1 0 0,0-1 0,0 1 0,0 0 0,0-1 0,-1 1 0,0-1 1,0 1-1,0-1 0,-1 0 0,-2 3-14,-41 47 5,6-8-40,39-44 27,-1-1 0,1 1 1,0-1-1,0 1 0,0 0 0,0-1 1,1 1-1,-1 0 0,0 0 0,1 0 1,-1 0-1,1-1 0,0 1 0,-1 0 0,1 0 1,0 0-1,0 0 0,0 0 0,1 0 1,-1 0-1,0 0 0,1 0 8,0 0-20,0-1 1,0 1-1,0-1 0,0 0 0,1 1 1,-1-1-1,1 0 0,-1 0 0,0 0 0,1 0 1,0 0-1,-1 0 0,1 0 0,0 0 1,-1-1-1,1 1 0,0-1 0,0 1 0,-1-1 1,1 0-1,0 0 0,1 0 20,38 3-3369,-19-3-1538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9:04.31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66 64 7796,'0'0'1171,"0"0"-619,0 0-34,0 0 285,0 0-158,0-5-271,-1 2-394,0 0 138,1 0 0,-1 0 0,1-1-1,0 1 1,0 0 0,0 0 0,0-1 0,0 1 0,1-3-118,0 5 25,0-1 0,-1 1 1,1 0-1,0 0 0,0 0 1,0 0-1,0 0 0,0 0 1,0 0-1,0 0 0,0 0 1,1 0-1,-1 1 0,0-1 1,0 0-1,1 1 0,-1-1 1,0 1-1,1-1 0,-1 1 1,1 0-1,-1 0 0,0-1 1,1 1-1,-1 0 0,2 0-25,0 0 30,1-1-1,-1 1 1,1 0-1,0 0 1,-1 0-1,1 0 1,-1 0 0,1 1-1,-1 0 1,0-1-1,1 1 1,-1 1-1,0-1 1,1 0-1,-1 1 1,0 0 0,0-1-1,0 1 1,0 0-1,2 3-29,-2-1 77,-1 0 1,1 0-1,-1 1 0,0-1 1,0 1-1,-1-1 0,0 1 0,1 0 1,-1-1-1,-1 1 0,1 0 1,-1 0-1,0 0 0,0-1 0,0 3-77,0-4 43,0 0 0,0-1 0,-1 1 0,1 0 0,-1 0-1,1-1 1,-1 1 0,0 0 0,0-1 0,0 1 0,0-1 0,0 1-1,-1-1 1,1 0 0,-1 1 0,0-1 0,0 0 0,0 0 0,0 0-1,0 0 1,0 0 0,0-1 0,0 1 0,-2 0-43,-1 1-40,-1-1 1,0 0-1,0 0 0,0 0 1,0-1-1,0 1 0,0-2 1,0 1-1,0-1 1,-5 0 39,10 0-417,1 0-111,0 0-221,40 0-2578,-36 0 3296,1 1 0,-1-1 0,1 1 0,-1 0 0,0 0 1,1 0-1,-1 0 0,0 1 0,0 0 0,0 0 0,0 0 0,0 0 1,0 0-1,0 1 0,-1 0 0,1 0 0,-1 0 0,0 0 1,0 0-1,0 1 0,-1-1 0,1 1 0,-1 0 0,1 0 0,-1 0 1,-1 0-1,1 0 0,0 0 0,-1 0 0,0 1 0,0-1 1,0 3 30,0-3 141,0 1 0,0-1 0,0 1 0,0-1 0,-1 1 0,0-1 0,0 1 1,0-1-1,-1 1 0,1-1 0,-2 1-141,2-3 83,-1 0 0,0-1-1,0 1 1,0 0 0,0-1 0,0 0 0,-1 1 0,1-1-1,0 0 1,-1 1 0,1-1 0,-1 0 0,1 0-1,-1 0 1,0 0 0,1 0 0,-1-1 0,0 1 0,0 0-1,1-1 1,-1 1 0,0-1 0,0 0 0,0 0-1,0 1 1,0-1-83,-36 3 499,-1-2 0,0-1 0,-12-2-499,51 2-10,-1 0-122,0 0 1,0 0 0,0 0-1,0 0 1,1 0-1,-1 0 1,0 0 0,0 0-1,0-1 1,0 1-1,0 0 1,1-1 0,-1 1-1,0 0 1,0-1 0,0 1-1,1-1 1,-1 1-1,0-1 1,1 1 0,-1-1-1,0 0 1,1 1-1,-1-1 1,1 0 0,-1 1-1,1-1 1,-1 0 0,1 0 131,0-8-4016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9:32.030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1 1377,'0'0'3070,"0"0"-1834,0 0-548,0 0 104,0 0 75,7 0 5282,28 2-5935,-19 5-144,1 0-1,-1 1 1,0 1 0,-1 0-1,0 1 1,-1 1-1,4 4-69,21 13 44,-15-10 21,0 0-1,-2 1 1,0 1 0,6 9-65,-18-18-238,-1 0 0,0 1 1,-1 0-1,-1 1 0,1-1 0,-2 2 1,0-1-1,-1 1 0,4 11 238,-4-3-3295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9:33.224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19 0 3185,'0'0'1420,"0"0"-369,0 0 51,0 0-6,0 0-250,0 0-80,0 14 578,-14 274 3716,10-204-7508,4-161 405,0 25 3422,0 51-960,0 1-289,19 0-746,-18 0 619,24 1-521,-1-2 1,1-1-1,-1-1 1,3-1 517,-20 2-263,0 1 1,-1-1 0,1 0 0,-1-1 0,0 0 0,1 0 0,-1 0 0,-1 0 0,1-1 0,0 0 0,-1-1 0,0 1-1,0-1 1,0 0 0,-1 0 0,1 0 0,0-3 262,-3 4 93,-1 1 0,1-1-1,-1 0 1,0 0 0,0 0 0,-1 0-1,1 0 1,-1 0 0,0 0 0,0 0-1,0 0 1,-1-2-93,1-8 2593,0 13-1603,0 1-470,-1 19-275,-14 59 1170,8-47-1150,1 1 1,2 0 0,-1 28-266,5-51-84,-1-7-30,1 0-1,0 1 1,-1-1-1,1 0 1,0 0-1,0 1 1,0-1-1,0 0 1,1 0-1,-1 0 1,1 1-1,-1-1 1,1 0-1,0 0 1,0 0-1,0 0 1,0 0-1,1 1 115,12-1-3148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9:34.598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17 60 3089,'0'0'531,"0"0"142,0 0 332,0 0 207,0 0-145,2-9-11,0-1-691,-2 6-133,1 0 0,-1 0 0,1 0 0,0 1 0,0-1-1,1 0 1,-1 1 0,1-1 0,1-2-232,-3 64 1945,-14 107-1006,0 24 387,13-250-1487,-1 37 113,1 1 0,1-1 0,1 0 0,1 1 1,1-1-1,5-17 48,-7 38-7,0 0-3,0 0 1,0 0-1,0 1 0,0-1 0,1 0 0,-1 1 0,1-1 1,-1 1-1,1-1 0,0 1 0,0-1 10,0 5-33,-1-1 0,0 0-1,0 1 1,0-1 0,0 1 0,0-1-1,0 1 1,-1-1 0,1 1-1,0-1 1,-1 1 0,1 0 0,-1-1-1,0 1 1,1 0 33,-1-1 0,15 52 1,1-2 1,14 26-2,-25-64 9,1 0 0,1-1 0,0 0 0,0 0 0,1 0 0,1-1 1,0 0-1,0-1 0,1 0 0,1-1 0,-1 1 0,8 3-9,-17-13 42,-1 0 1,1 1-1,-1-1 0,0 0 0,1 0 0,-1 0 0,1 0 1,-1 1-1,0-1 0,1 0 0,-1 0 0,1 0 0,-1 0 1,1 0-1,-1 0 0,1 0 0,-1 0 0,0 0 1,1-1-1,-1 1 0,1 0 0,-1 0 0,1 0 0,-1 0 1,0-1-1,1 1 0,-1 0 0,1 0 0,-1-1 0,0 1 1,1 0-1,-1-1 0,0 1 0,0 0 0,1-1 0,-1 1 1,0 0-1,0-1 0,1 1 0,-1-1-42,7-20 690,-5 16-666,19-73 80,-3-1 0,-3 0 0,1-59-104,-13 70-2286,2 68-3044,1 4 306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0-01-27T12:45:16.159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32 108 163,'0'0'70,"0"0"-61,0 0 54,0 0-5,0 0 12,0 0-8,-35 0-10,35 0-4,0 0 5,0 0 0,0 0 5,0 0-28,0 0-9,0 0-8,0-5-10,15 5-3,15 0 10,13 0-9,10-2 16,1 2-15,4 0 0,-5 0 4,5 0-6,-13 0 3,-2 0-3,-3 0 0,-7 0-2,1 0 2,-6 0-3,-8 0 2,-5 0 1,-10 0-1,0 0 0,-5 0 1,0 0 0,5 0 0,-5 0 0,0 0 0,0 0-3,0 0-7,-20-10-7,0-5 17,-11 5-1,4-7 1,-2 8-2,1 1 2,3 0 0,10 1 1,-2 7-1,12 0 0,5 0 7,0 0-7,0 0-8,0-4-5,5 4 2,22-4 10,-2 4-3,1-4 4,10 0 5,-6 4-5,-2 0-1,-3 0 0,-10 0 1,-10 0-1,0 12-11,-5 3 12,0 1 1,0 6 8,0-7 15,0 1 1,-10-1-12,5 2 1,-5-2-11,0 1 0,5 3-6,0 0-56,0-3-173</inkml:trace>
  <inkml:trace contextRef="#ctx0" brushRef="#br0" timeOffset="1">469 376 124,'0'0'101,"0"0"-60,0 0 31,0 0-3,0 0 6,0 0-17,-5-4-9,5 4-2,0 0-7,0 0-3,0 0-19,0 0-10,0 0 4,0 0-12,0 0-4,-5 0 1,-5 0 3,0 16 8,-7 3-4,-4 4-1,-4 8 17,-6 5-14,4 3 4,-8-2-2,-3 3 0,4-6-1,0-2-7,0-1 2,6-5 15,3-3-16,5-4 8,3-3 6,6 0-8,1-4 6,5-4-10,-5-1-3,5-3 10,0 4-9,0-4-1,0-4 0,5 4-4,0-4-17,0 0-23,0 0-16,0 0-85,10-25-449</inkml:trace>
  <inkml:trace contextRef="#ctx0" brushRef="#br0" timeOffset="2">138 340 199,'0'0'36,"0"0"29,0 0 20,0 0-20,0 0-28,0 0-18,0 0 12,0 0-16,0 0 0,0 0 0,0 0 6,0 0 9,0 0-13,0 0 2,0 0 14,0 0-20,0 0 0,0 0-1,0 0-4,0 0 3,0 0-11,0 0 0,0 0-6,0 5 6,0 7 0,0-2 3,10 11 0,5 3 9,-1-2-8,3 10-2,5-1 15,2 3-16,-4-7-1,-3 4 5,9-4-2,-6 1 2,0-5-5,-2 0 0,2-3 10,-10-5-10,0-3 0,0 2 0,-5-6 1,1 2-1,-1-1 0,2-3 0,-2 0 1,-5-2 0,0-4-1,5 0 3,-5 0-3,0 0-1,5 0-51,0 0-71,5-10-104</inkml:trace>
  <inkml:trace contextRef="#ctx0" brushRef="#br0" timeOffset="3">129 1096 99,'0'0'79,"0"0"-65,0 0 26,0 0 7,0 0-14,0 0-14,0 0 13,0 0-7,0 0 14,0 0 5,0 0-9,0 0-2,0 0-16,0 0-8,0 0 8,0 0-17,0 0 5,0 0 4,0 0 0,0 0 5,0 0-10,0 0-3,0 0 19,0 0-14,0 0 6,0 0 0,9 0-4,6 0 1,0 0-9,4 0 1,-2 0 1,4 0-2,-1 0 0,-5 0 1,2 0-1,4 0 3,-6 0-3,10 0 0,-2 0-3,7 0 3,-4 0 0,6 0 0,-2 0 1,-2 0-1,1 0 0,1 0 0,3 0 3,2 0-2,-2 0-1,-8 0 1,-3 0-1,4 0 0,-11 0 0,5 0 0,0 4-1,-2-4 2,-3 0-1,0 5 1,-5-5-1,-4 0 2,4 0-2,7 0 0,-7 0-1,4 0 1,3 0 0,4 0 0,-6 0 1,0 0-1,0 0 0,-3 0 0,-2 0-1,1 0 1,4 0 0,-5 0 1,0 0-1,5 0 0,-5 0-1,3 0 1,-3 0 0,5 0 0,0 0 0,-5 0 0,5 0 0,-2 0 0,-3 0 0,-5 0 0,0 0 1,0 0-1,-5 0-1,0 0 1,0 0-4,0 0 3,0 0-10,0 0 0,0 0 7,0 0 2,0 0 2,0 0 4,0 0 6,0 0 2,0 0-12,0 0-3,0 0-3,-10 0 12,0 0 2,0 0-3,-7 0-2,6-5 1,-4 1-4,0-2 0,-5 1 8,2-2-7,-2-2 9,5 5-3,0-7 2,-1 7 2,4-4-10,-3 4-1,5-1 17,0 3-15,5-2 6,0 4 4,5-4-7,-5 4 4,5 0-7,0 0-1,-6 0 19,4-5-15,-1 5 5,-2-3-1,3-1-5,2 4 4,0 0-6,0 0 1,0 0-3,0 0 0,0 0-5,0 0 4,0 0 1,0 0 3,0 0-3,0 0 0,0 0 19,0 0-19,0 0 0,0 0-1,0 0 0,0 0-1,0 0-2,0 0 4,0 0-8,0 0 4,0 0 3,0 0 0,0 0 1,2 0-3,6 0 3,0 0 0,2 0 5,0 0-5,5 0 0,0 4 1,0-1 1,3 2-4,-3-1 1,-5 0 1,-5-4-9,5 2 9,-5-2-2,-3 0 2,6 5 0,0-1 0,2-4 0,-5 0 0,0 0-7,-5 0 6,0 0-1,0 0 2,0 0 0,0 4-2,0-4-1,0 0-3,0 0 3,0 0-12,0 0 1,0 0 1,-5 4 1,-10 0 5,-3 7 7,-7 2 5,0-1 7,-3-2-11,8 2-1,0-3 2,-1 2-2,9-5 6,-3 0-6,5-2 0,6-4-1,-1 5 1,0-4 0,5-1 0,0 5 0,0 1 3,-5-6-3,5 5 0,0-4 13,-5-1-11,5 0-1,0 0 4,-7 4-3,5-4 7,-3 0-9,2 5 0,3-5 4,0 0-4,0 0-7,0 0-31,0 0-112,0 0-326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4:42:56.0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 0 3025,'0'0'982,"0"0"-144,0 0-147,0 0 91,0 0 98,0 0 94,0 0-121,0 0-231,0 0-54,0 0 49,0 0-100,0 0-162,-43 4 2876,72 1-3070,-25-5-808,0 0 0,1 0 0,-1 1 0,0 0 0,0 0 0,0 0-1,0 1 1,0-1 0,0 1 0,3 1 647,2 2-4335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9:35.094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33 0 5346,'0'0'2314,"0"0"-1570,0 0-395,0 0 4,-5 21 12,-2 2-276,2-7-18,1 0 1,0 0-1,1 1 1,1-1-1,0 1 1,2 15-72,-1-31 27,1 0 0,0 1 0,1-1 0,-1 1 0,0-1 0,0 0 0,1 1 0,-1-1 0,0 1 0,1-1 0,0 0 0,-1 0 0,1 1 0,0-1 0,-1 0 0,1 0 0,0 0 0,0 0 0,0 0 0,0 0 0,0 0 0,0 0 0,0 0 0,1 0 0,-1-1 0,0 1 1,0 0-1,1-1 0,-1 1 0,0-1 0,1 1 0,-1-1 0,0 0 0,1 1 0,-1-1 0,2 0-27,-1 0 90,1 0 0,-1 0 1,0-1-1,1 1 0,-1 0 0,0-1 0,1 0 1,-1 1-1,0-1 0,1 0 0,-1 0 1,0 0-1,0 0 0,0-1 0,0 1 0,0-1 1,0 1-1,-1-1 0,1 0 0,0 1 1,1-3-91,1-5 117,1 0 0,-2-1 0,1 1 0,-1-1 1,0 0-1,-1 0 0,0 0 0,-1 0 0,0 0 1,-1 0-1,0-1 0,0 1 0,-1 0 0,-1-3-117,2 12-71,-1 1-1,1-1 0,-1 0 0,1 1 1,-1-1-1,1 0 0,-1 1 1,1-1-1,-1 1 0,0-1 1,1 1-1,-1 0 0,1-1 0,-1 1 1,0-1-1,0 1 0,1 0 1,-1 0-1,0-1 0,0 1 0,1 0 1,-1 0-1,0 0 0,0 0 1,0 0-1,1 0 0,-1 0 0,0 0 1,0 0-1,1 0 0,-1 1 1,0-1-1,0 0 0,1 0 0,-1 1 1,0-1-1,0 1 72,-29 12-4771,16 4 147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9:36.029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114 59 5282,'0'0'974,"0"0"-723,0 0-86,0 0 580,0 0 421,1 0-1044,1 0 0,-1 0-1,1 0 1,-1 0 0,1 0 0,-1 0 0,0-1 0,1 1 0,-1-1 0,1 1 0,-1-1 0,0 1 0,1-1 0,-1 0-122,0 0 60,0 0 0,0 0-1,0 0 1,-1 0 0,1 0 0,0-1-1,-1 1 1,1 0 0,-1 0 0,1-1 0,-1 1-1,0 0 1,1-1 0,-1 1 0,0-1 0,0 1-1,0 0 1,0-1 0,0 1 0,0 0-1,0-1 1,-1 1 0,1 0 0,0-1 0,-1 1-1,1 0 1,-1-1 0,0 1 0,1 0-1,-1 0 1,0 0 0,0 0 0,1 0 0,-1 0-1,0 0 1,0 0 0,0 0 0,0 0-1,-1 0 1,1 0 0,0 1 0,0-1 0,0 0-1,-1 1 1,1-1 0,0 1 0,0 0-1,-1-1 1,1 1 0,-1 0 0,1 0 0,0 0-1,-1 0 1,1 0 0,0 0 0,-1 0-1,1 0 1,0 0 0,-1 1-60,-3 0 17,1 0 0,-1 0 0,1 1 1,-1-1-1,1 1 0,0 0 0,0 0 0,0 1 0,0-1 1,0 1-1,1 0 0,-1 0 0,1 0 0,-1 0 0,1 1 0,0 0 1,1-1-1,-1 1 0,0 0 0,1 0 0,0 0 0,0 1 1,1-1-1,-2 5-17,-1-2 18,1 1 0,1 0 0,-1 0 0,1 0 0,1 0 0,-1 0 0,1 1 0,1-1 0,0 0 0,0 0 0,0 1 0,1-1 0,0 0 0,1 2-18,0-7 3,-1-1 0,0 1-1,1-1 1,-1 0-1,1 1 1,0-1 0,0 0-1,0 0 1,0 0-1,0-1 1,0 1 0,1 0-1,-1-1 1,0 1 0,1-1-1,0 0 1,-1 0-1,1 0 1,-1 0 0,1 0-1,0-1 1,0 1-1,1-1-2,11 2-267,1-1-1,-1 0 0,15-1 268,-12-1-764,-14 1 400,-1 0-1,0 0 1,1 0 0,-1 0 0,0-1-1,1 0 1,-1 0 0,0 0 0,0 0-1,1 0 1,-1 0 0,0-1-1,2-1 365,16-14-6333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9:36.345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38 1 1713,'0'0'8051,"0"0"-7922,0 0 719,0 0 961,-16 108-801,16-85-576,0 2-63,0-3-81,0-3-192,0 0-80,-3-5-16,1-1-176,-3-4-577,1-3-1023,-1-6-1666,3 0-2945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9:36.673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45 6563,'0'0'3842,"0"0"-3122,0 0 817,0 0-193,0 0-543,0 0-769,71-36-32,-40 31-16,-3 3-16,2 0-112,-1 2-128,-1 0-193,0 0-687,-7 0-1713,-2 0-2130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9:37.008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59 0 8820,'0'0'336,"0"0"166,-9 21 202,-25 67 8,30-77-670,0 1-1,2 0 1,0 1-1,0-1 1,1 0-1,0 0 1,1 1-1,0-1 1,2 0-1,-1 1 1,2 5-42,-2-14-9,0-1-1,1 0 1,-1 0 0,0 0 0,1 0 0,-1 0 0,1-1 0,0 1 0,0 0 0,0-1 0,0 1 0,1-1 0,-1 0-1,1 0 1,-1 0 0,1 0 0,0 0 0,0-1 0,0 1 0,0-1 0,0 0 0,0 1 0,0-1 0,0-1 0,0 1-1,0 0 1,1-1 0,-1 0 0,0 0 0,0 0 0,1 0 0,-1 0 0,0-1 0,1 1 0,-1-1 0,0 0 0,0 0 0,0 0-1,0 0 1,0-1 0,0 1 0,0-1 0,0 1 0,-1-1 0,1 0 0,-1-1 0,1 1 9,2-4 22,0-1-1,0 0 1,-1 0 0,0 0 0,0 0 0,-1-1-1,0 1 1,0-1 0,-1 0 0,0 0 0,1-8-22,0-2 138,-2-1 1,0 1 0,-1-1 0,-2-14-139,2 31-17,-1-1 0,1 0 1,-1 1-1,0-1 1,0 1-1,0 0 0,0-1 1,-1 1-1,1 0 0,-1-1 1,1 1-1,-1 0 0,0 0 1,1 0-1,-1 0 0,0 1 1,-1-1-1,1 1 1,0-1-1,0 1 0,-1-1 1,1 1-1,0 0 0,-1 0 1,1 1-1,-1-1 0,0 0 1,1 1-1,-1-1 0,1 1 1,-2 0 16,-3-1-284,1 0 0,-1 1 0,1 0 0,-1 0 0,0 1 0,1 0 0,-1 0-1,1 0 1,-1 1 0,1 0 0,0 0 0,-3 2 284,-13 12-2964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9:37.441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78 55 6659,'0'0'1619,"0"0"217,0 0-105,-9 21-82,-2 10-1195,6-13-203,-2-1 0,0 1-1,-1-1 1,-6 9-251,14-27-41,-1 1-1,1 0 1,0-1 0,0 1 0,0 0 0,0 0-1,0-1 1,0 1 0,-1 0 0,1-1 0,0 1-1,0 0 1,-1 0 0,1-1 0,0 1 0,0 0-1,-1 0 1,1 0 0,0-1 0,0 1 0,-1 0-1,1 0 1,0 0 0,-1 0 0,1 0 0,0 0-1,-1-1 1,1 1 0,0 0 0,-1 0 0,1 0-1,0 0 1,-1 0 0,1 0 0,0 0 0,-1 1-1,1-1 1,0 0 0,-1 0 0,1 0 0,0 0-1,0 0 1,-1 0 0,1 1 0,0-1 0,-1 0-1,1 0 1,0 0 0,0 1 0,-1-1 0,1 0-1,0 0 1,0 1 0,0-1 0,-1 0 0,1 1 41,-2-34-2934,2 32 2919,0-15-802,1-1 1,0 1-1,1 0 1,4-12 816,-5 24 69,0-1 0,0 1 0,1 0 0,-1-1 0,1 1 0,0 0 1,0 0-1,1 0 0,-1 1 0,1-1 0,0 0 0,0 1 0,0 0 1,0 0-1,1 0 0,-1 0 0,1 0 0,0 1 0,2-2-69,-6 4 65,1 0 0,-1 0 0,1 0 0,-1 0 0,1 0 1,-1 0-1,1 0 0,-1 0 0,1 0 0,-1 0 0,1 0 0,-1 0 0,1 0 0,-1 0 0,0 1 0,1-1 0,-1 0 0,1 0 0,-1 1 0,0-1 0,1 0 0,-1 0 0,1 1 0,-1-1 0,0 0 1,1 1-1,-1-1 0,0 1 0,0-1 0,1 0 0,-1 1 0,0-1 0,0 1 0,0-1 0,0 1 0,1-1 0,-1 1 0,0-1 0,0 1 0,0 0-65,5 24 524,-5-21-211,7 40 995,-5-24-1021,1-1 1,0 0-1,2 0 0,0 0 1,1-1-1,1 0 1,1 0-1,3 5-287,-11-22-90,1 0 0,-1 0-1,1-1 1,-1 1 0,1 0 0,-1-1-1,1 1 1,-1 0 0,1-1 0,0 1-1,-1 0 1,1-1 0,0 1 0,-1-1-1,1 1 1,0-1 0,0 0 0,0 1-1,0-1 1,-1 0 0,1 0 0,0 1-1,1-1 91,9 0-3812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9:38.640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119 387 6227,'0'0'1272,"0"0"-178,0 0 99,0 0-99,0 0-241,-8 1-279,3 0-523,1 0 0,0 0 0,0 0 0,0 0-1,0 1 1,0-1 0,0 1 0,0 0 0,0 1 0,0-1 0,1 1 0,0-1 0,-1 1 0,1 0 0,0 0-1,0 0 1,0 1 0,1-1 0,-1 1 0,1 0 0,0-1 0,0 1 0,0 0 0,1 0 0,-2 3-51,-2 7 32,0 0 1,1 0 0,0 0 0,1 0 0,1 1 0,0 0 0,1-1 0,1 1 0,0 10-33,1-23-26,-1-1 0,1 0 0,0 0 0,-1 1 0,1-1 1,0 0-1,0 0 0,0 0 0,0 0 0,0 0 0,0 0 1,0 0-1,0 0 0,0 0 0,0 0 0,0-1 0,0 1 1,1-1-1,-1 1 0,0 0 0,1-1 0,-1 0 0,0 1 1,1-1-1,-1 0 0,1 0 0,-1 0 0,0 0 0,1 0 0,-1 0 1,2 0 25,3 0-20,1 0 0,0 0 0,0 0 0,0-1 0,-1 0 0,5-1 20,-7 0-6,0 1-1,-1-1 1,1 0 0,0 0-1,-1-1 1,1 1 0,-1-1-1,0 1 1,1-1-1,-2 0 1,1 0 0,0-1-1,0 1 1,-1 0-1,0-1 1,0 0 0,0 1-1,0-1 1,0 0-1,-1 0 1,0 0 0,0 0-1,1-3 7,1-9 44,-1-1 0,-1 1 0,0-1-1,-1 1 1,-1-8-44,0 20-5,1-1 1,-1 1-1,0 0 0,0 0 0,-1 0 0,1 0 1,-1 0-1,1 0 0,-1 1 0,-1-1 0,1 1 0,0-1 1,-2-1 4,-43-41 11,41 42-19,0-1-1,0 0 0,0 0 1,1 0-1,0-1 0,0 0 0,0 0 1,1 0-1,0 0 0,0-1 1,0 0-1,1 0 0,0 0 1,0 0-1,1-1 9,0 0 13,1 1 0,1-1-1,-1 1 1,1 0 0,0-1 0,1 1 0,0-1 0,0 1-1,1 0 1,-1-1 0,2 1 0,-1 0 0,1 0 0,0 1-1,0-1 1,1 0 0,0 1 0,0 0 0,0 0 0,1 0-1,0 0-12,5-6 87,0-1-1,1 1 0,0 0 0,11-7-86,16-2-1459,-32 19 419,-1 0-1,1 1 0,0 0 1,1 0-1,-1 0 0,5 1 1041,-7 0-3932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9:39.400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51 0 7732,'0'0'829,"0"0"-394,0 0-45,0 0 207,0 0 1,-3 5-110,-5 10-259,1 0 0,1 1 0,0 0 0,1 0 0,0 0 0,2 0 0,0 1 0,1-1 0,0 1 0,1 0 0,1-1 0,2 16-229,-1-30 2,0-1 0,0 1 1,0-1-1,0 0 0,1 1 0,-1-1 1,0 0-1,1 0 0,-1 0 0,1 0 1,-1 0-1,1 0 0,-1 0 0,1 0 1,0-1-1,-1 1 0,1 0 0,0-1 1,0 0-1,-1 1 0,1-1 0,0 0 1,0 0-1,0 0 0,-1 0 0,1 0 1,1-1-3,4 2 2,0-1 0,-1-1 1,1 0-1,0 0 1,0 0-1,0-1 0,-1 0-2,1-1-11,-1-1-1,1 0 0,-1 0 1,0-1-1,0 1 1,-1-1-1,1-1 0,-1 1 1,0-1-1,-1 0 0,0 0 1,1 0-1,-1-1 12,4-7 57,-1 0-1,-1 0 0,0 0 1,0-1-1,2-13-56,-11 61 87,2-1-1,1 0 1,2 14-87,1 31 50,-3-75-60,0 0 0,0 0 1,0 0-1,0 0 1,0 0-1,0 0 0,0 0 1,-1 0-1,1 0 1,-1 0-1,1-1 1,-1 1-1,0 0 0,1 0 1,-1-1-1,-1 2 10,0-2 7,0 0 0,0 0-1,1-1 1,-1 1-1,0-1 1,0 1 0,0-1-1,0 0 1,0 0 0,0 0-1,0 0 1,0 0 0,0 0-1,0 0-6,-10 0 234,0 0-275,8 0 150,0 0-1,0 0 0,0 0 0,0 0 1,0-1-1,0 1 0,0-1 0,1 0 0,-3-1-108,5 1 3,0 1 0,0-1 0,0 0 0,0 0-1,0 0 1,0 0 0,0 0 0,0 0-1,1-1 1,-1 1 0,0 0 0,1 0-1,-1-1 1,1 1 0,-1 0 0,1 0-1,0-1 1,-1 1 0,1 0 0,0-1 0,0 1-1,0-1 1,0 1 0,0 0 0,0-1-1,1 1 1,-1 0 0,0-1 0,1 1-1,0-2-2,1-1-323,0 0 0,1 0-1,0 0 1,-1 1 0,1-1-1,1 1 1,-1-1 0,1 1-1,-1 0 1,1 0 0,0 1-1,0-1 1,0 1 0,0 0-1,3-1 324,11-8-2945,10-8-4672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9:39.929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178 45 1857,'0'0'3529,"0"0"-2384,0 0-449,0 0 379,0 0 91,22-4 2575,-22 2-3701,0 1 0,0-1 0,0 0 0,0 0 0,0 0 0,0 1 0,0-1 0,0 0 0,-1 0 0,1 1 0,-1-1 0,1 0 0,-1 1 0,0-1 0,0 0 0,1 1 0,-1-1 0,0 1 1,0-1-1,-1 1-40,0 0 56,-1 0 0,0 0 0,0 0 0,0 1 0,0-1 0,0 1 0,0-1 1,0 1-1,0 0 0,0 0 0,-2 1-56,1-1 4,-1 1 7,-1 0 1,0 1-1,1-1 0,-1 1 1,0 0-1,1 1 1,0 0-1,0 0 1,0 0-1,0 0 1,0 1-1,1-1 1,-1 1-1,1 0 0,0 1 1,-1 1-12,-4 3 28,1 0 0,1 1 0,0 0 0,0 0 0,1 1 0,0 0 0,-2 6-28,7-15-4,0 0 0,1 0 0,-1 1 0,0-1 0,1 0 0,0 0 0,-1 1 0,1-1 0,0 0 0,0 1 0,0-1 0,1 0 0,-1 1 0,1 0 4,-1-2-7,1 0 1,-1 0-1,1 0 0,-1 0 0,1 0 0,0 0 1,-1 0-1,1 0 0,0 0 0,0 0 0,0 0 1,0-1-1,0 1 0,0 0 0,0-1 0,0 1 0,0-1 1,0 1-1,0-1 0,1 1 7,5 0-107,1 0 1,0 0-1,0 0 0,0-1 1,-1 0-1,1-1 0,4 0 107,3 0-286,81-13-517,-95 19 832,0 0-1,0 0 1,-1 1-1,1-1 1,-1 0-1,-1 0 1,1 2-29,0-2-43,0 31-3582,0-23-2896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9:42.196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1 109 10325,'0'0'1206,"0"0"-571,0 0-190,0 0 49,0 0 34,7-30 179,-3 20-699,20-43 74,-14 37-185,-10 16 97,0 0 0,0 0 1,0 0-1,0 1 0,0-1 1,0 0-1,0 0 0,0 0 0,0 0 1,0 0-1,0 0 0,0 0 1,0 0-1,0 1 0,0-1 1,0 0-1,0 0 0,0 0 0,0 0 1,0 0-1,0 0 0,0 0 1,1 0-1,-1 0 0,0 1 0,0-1 1,0 0-1,0 0 0,0 0 1,0 0-1,0 0 0,0 0 0,0 0 1,1 0-1,-1 0 0,0 0 1,0 0-1,0 0 0,0 0 0,0 0 1,0 0-1,0 0 0,0 0 1,1 0-1,-1 0 0,0 0 1,0 0-1,0 0 0,0 0 0,0 0 1,0 0-1,0 0 0,0 0 1,1 0-1,-1 0 0,0 0 0,0 0 1,0-1 5,12 328 704,-12-325-794,2 10-607,6-9-3748,3-3-4703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4:42:56.5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96,'0'0'5891,"0"0"-5379,0 0 16,0 0 16,0 0-15,0 0 351,24 0-192,-12 0-255,-3 0-257,3 0-176,-1 0-224,-1 0-433,-1 0 1,1 0-577,-3 0-1264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9:43.380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5 74 3458,'0'0'6096,"0"0"-4133,0 0-888,0 0-87,0 0-447,-5-48 238,6 46-783,-1 1 0,0 0 0,1 0 0,-1-1 0,1 1 1,-1 0-1,1 0 0,-1 0 0,1 0 0,0 0 0,0 0 0,0 0 0,-1 0 0,1 0 0,0 0 0,0 0 0,0 0 0,0 1 0,1-1 0,-1 0 0,0 1 0,0-1 0,0 1 1,0-1-1,1 1 0,-1 0 0,0-1 0,0 1 0,1 0 0,-1 0 0,0 0 0,1 0 0,-1 0 0,0 0 0,0 0 0,1 1 0,-1-1 0,1 1 4,1-1-10,1 0-1,-1 0 0,0 1 0,0 0 0,0-1 0,0 1 1,0 1-1,0-1 0,0 0 0,0 1 0,0-1 1,0 1-1,-1 0 0,1 0 0,0 0 0,-1 0 11,1 3-19,0 0-1,0 0 0,-1 1 0,0-1 1,0 0-1,-1 1 0,1-1 1,-1 1-1,0 0 0,0-1 0,-1 1 1,0 0-1,0 0 0,0-1 1,-1 1-1,0 2 20,-1 1 4,0 1 1,0-1-1,-1 1 1,-1-1-1,1 0 0,-1 0 1,-1 0-1,-4 7-4,2-6-2,3-6 9,1 0-1,0 1 1,0 0-1,0-1 1,1 1-1,0 0 1,0 0-1,0 1 1,0-1-1,1 0 1,-1 5-7,3-9 7,-1 0 0,1 0 0,0-1 1,0 1-1,0 0 0,-1 0 1,1 0-1,0-1 0,0 1 0,0 0 1,0-1-1,1 1 0,-1-1 1,0 1-1,0-1 0,0 1 0,0-1 1,0 0-1,1 0 0,-1 0 1,0 1-1,1-1-7,36 5 57,-33-5-85,57 5-4489,-41-5-656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9:44.728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53 31 5442,'0'0'710,"0"0"147,0 0 295,0 0 163,0 0-109,0 0-267,-10-19 1460,11 18-2412,-1 1 0,0-1 1,1 0-1,-1 1 0,1-1 1,-1 0-1,1 1 0,-1-1 0,1 1 1,-1-1-1,1 1 0,0-1 1,-1 1-1,1 0 0,0-1 1,-1 1-1,1 0 0,0-1 1,-1 1-1,1 0 0,0 0 0,0 0 1,-1 0-1,1 0 0,0-1 1,0 1-1,-1 1 0,1-1 1,0 0 12,28-1-211,-25 1 171,-2 0 29,0 0 0,0 0 1,0 0-1,0 0 1,0 0-1,0 1 0,0-1 1,0 1-1,0-1 0,0 1 1,0 0-1,0 0 0,0 0 1,0 0-1,0 0 0,-1 0 1,1 0-1,0 1 0,-1-1 1,1 0-1,-1 1 0,2 1 11,-1 1-12,-1 0 0,1-1 0,-1 1 0,0 0 0,0 0-1,0 0 1,0 0 0,-1 0 0,0 0 0,0 0 0,0 4 12,0-2 27,1-1 0,-2 1 1,1 0-1,-1 0 1,1 0-1,-2-1 1,1 1-1,-1 0 0,1-1 1,-2 1-1,1-1 1,-1 2-28,0-4 61,0 1-1,0-1 1,0 0 0,-1-1 0,1 1 0,-1 0-1,1-1 1,-1 0 0,0 0 0,0 0 0,0 0-1,0-1 1,0 1 0,0-1 0,0 0 0,-4 0-61,0 2-2821,32-4 538,-7-1 1057,-1 1-1,1 1 0,0 0 1,13 3 1226,-28-2 21,-1 0 0,1 0-1,-1 0 1,1 1 0,-1-1 0,0 0 0,0 1 0,0-1 0,0 1 0,0 0 0,0-1 0,0 1 0,0 0 0,0-1 0,-1 1 0,1 0-1,-1 0 1,1 0 0,-1 0 0,0-1 0,0 1 0,0 0 0,0 1-21,0 52 2842,0-39-1734,0-14-964,-1 1-1,1-1 1,-1 0-1,1 0 1,-1 0-1,0 1 1,0-1-1,0 0 1,0 0-1,0 0 1,0 0-1,0 0 1,-1-1-1,1 1 1,-1 0-1,1-1 1,-1 1 0,0-1-1,0 1 1,0-1-1,1 0 1,-1 0-1,0 0 1,-1 0-1,1 0 1,0 0-1,0-1 1,0 1-1,0 0 1,-1-1-1,1 0 1,-2 0-144,-13 3 318,0-2-1,0 0 1,0-1 0,-5-1-318,1 0-363,-9 1-2684,22 0-1008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2T06:36:16.4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58 35 544,'0'0'398,"0"0"-249,0 0 51,0 0 224,0 0 187,0 0 64,6-26 7017,-3 18-8100,-3 8 448,0 0 0,-1 0 0,1 0 0,0 0 0,0 1 0,0-1 0,0 0 0,0 0 0,0 0 0,0 0 0,0 0 0,0 1 0,0-1 0,0 0 0,0 0 0,0 0 0,0 0 0,0 1 0,0-1 0,0 0 0,0 0 0,0 0 0,0 0 0,0 1 0,0-1 0,0 0 0,0 0 0,0 0 0,0 0 0,0 0 0,0 1 0,1-1 0,-1 0 0,0 0 0,0 0 0,0 0 0,0 0 0,0 0 0,0 0 0,1 1 0,-1-1 0,0 0 0,0 0 0,0 0 0,0 0 0,0 0 0,1 0 0,-1 0 0,0 0 0,0 0 0,0 0 0,0 0 0,1 0 0,-1 0 0,0 0 0,0 0 0,0 0 0,0 0 0,1 0 0,-1 0 0,0 0 0,0 0 0,0 0 0,0 0 0,0 0 0,1-1 0,-1 1 0,0 0 0,0 0-40,0 28 860,-10 33-268,-10 33-314,14-60-208,-1-1 1,-12 30-71,16-48 16,0 0-1,1 0 1,1 1-1,0-1 1,1 0-1,1 0 1,1 10-16,0 24 73,-4-7-34,1-29-13,0 0 0,1 1 1,0-1-1,1 1 1,1-1-1,0 2-26,1-9 8,0 0 0,0 0-1,1 0 1,0 0 0,0-1 0,0 0-1,1 0 1,1 2-8,22 29 42,-27-35-135,0 1 1,0-1-1,1 1 0,-1-1 1,0 0-1,0 1 0,1-1 0,-1 0 1,1 0-1,-1 0 0,1 0 1,-1 0-1,1 0 0,0 0 0,-1-1 1,1 1-1,0-1 0,0 1 1,0-1-1,1 1 93,-1-3-3476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2T06:36:17.5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 18 2897,'0'0'950,"0"0"-182,0 0 174,0 0 43,0 0-372,-12-15 1603,9 13 4338,5 7-6498,0 0 1,1 1-1,-1-1 1,1-1 0,0 1-1,1 0 1,-1-1 0,1 1-1,-1-1 1,1 0-1,3 2-56,14 17 165,63 82 205,-47-62-339,-2 2 0,20 33-31,-48-66 4,1 2 47,1 1 1,0-2 0,1 1 0,8 6-52,-18-19 26,0-1-4,0 0 4,0 0-7,0 0-88,0 0-526,0-4-1598,0-16-3290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2T06:36:18.3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187 20 2753,'0'0'1446,"0"0"-883,0 0 8,0 0 123,0 0-46,15-19 6798,-18 44-7222,-1 0-1,-1 0 1,-1-1 0,-1 0-1,-1 0 1,-1 0-1,-8 12-223,-20 62 620,-55 246 453,80-293-873,10-50-232,3-31-3405,7-4 4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2T06:36:18.8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0 960,'0'0'1297,"0"0"-699,0 0 317,0 0 128,0 0 117,0 0 54,0 0-195,0 0-154,0 0-116,0 0-66,0 0-53,25 0 2123,34 1-1204,-30 0-2159,0-1-3295,-28 0-2885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2T06:36:19.5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56 3666,'0'0'2166,"0"0"-864,0 0-163,0 0 38,0 0-102,0-1-847,0 1 0,0-1 0,0 0 0,0 0 0,0 0 0,0 1 1,0-1-1,0 0 0,0 0 0,0 0 0,1 1 0,-1-1 0,0 0 0,0 0 0,1 1 0,-1-1 1,1 0-1,-1 1 0,0-1 0,1 0 0,0 1 0,-1-1-228,119-35 1123,-94 33-3975,-19 3-877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2T06:36:20.1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11 4402,'0'0'2268,"0"0"-1428,0 0-32,0 0 350,0 0-50,2-10 3408,52 10-3595,-18 0-4179,-23 0-461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2T06:36:20.5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 2657,'0'0'3746,"0"0"-3090,0 0 177,0 0 463,0 0-191,0 0-145,46 0-336,-35 0-95,1-2-241,0 0-128,-2 2-160,6 0-160,1 0-1169,0 0-1328,-1 0-3442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2T06:36:21.2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1969,'0'0'8308,"0"0"-7796,0 0-400,0 0 816,0 0-191,0 0-433,12 75-224,-9-55-80,-1-1-64,-2-6-1105,0-5-2368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4:42:57.6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11 1953,'0'0'2033,"0"0"-1201,0 0 97,0 0 447,0 0-239,0 0-17,0 0-303,0 0-161,0 0 32,2 0 385,8 0-481,4 0-224,2 0 32,3 0-95,-3 0-305,6 0-897,-4 0-1520,-3-11-3842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2T06:36:22.1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67 5202,'0'0'1598,"0"0"-437,0 0 248,0 0 191,0 0-258,0 2 1281,-2 17-2495,6-2 52,0 0 0,1-1 0,1 1 0,0-1 0,1 0 0,1-1 0,7 11-180,8 18 237,55 125 107,-77-167-343,11 22 172,-12-24-168,0 0 1,0 1-1,0-1 0,1 0 0,-1 1 1,0-1-1,0 0 0,1 0 0,-1 1 0,0-1 1,0 0-1,1 0 0,-1 0 0,0 0 1,1 1-1,-1-1 0,0 0 0,1 0 1,-1 0-1,0 0 0,1 0 0,-1 0 1,0 0-1,1 0 0,-1 0 0,0 0 1,1 0-1,-1 0 0,0 0 0,1 0 1,-1 0-1,0 0 0,1 0 0,-1 0 1,0-1-1,1 1 0,-1 0 0,0 0 1,0 0-1,1 0 0,-1-1 0,0 1 1,0 0-1,1 0 0,-1-1 0,0 1 1,0 0-1,1-1 0,-1 1 0,0 0 0,0 0 1,0-1-1,0 1 0,0 0 0,0-1 1,1 1-1,-1 0 0,0-1 0,0 1 1,0 0-1,0-1 0,0 1 0,0 0 1,0-1-1,0 1 0,-1 0 0,1-1-5,26-85 615,-8 25-942,12-25 327,-15 48-50,-5 18 47,-1 0 1,-2 0-1,0-1 0,-1 0 1,-1 0-1,-1 0 0,-1-1 0,-1 0 3,-2 21-56,0 1-29,0 0-51,0 0-67,0 0-10,0 0-73,0 0-87,0 0-89,0 0-45,0 0-173,0 0-515,0 0-1871,0 0-3891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2T06:36:22.7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41 704,'0'0'1935,"0"0"-847,0 0 278,0 0 131,0 0-283,0-6-187,0-29 1910,0 35-2291,0 0-139,0 0 26,0 0-146,0 18-227,3 81 2126,6 8-2286,0-91-616,-9-15 456,0-1 0,1 0 0,-1 0 1,1 0-1,-1 0 0,0 0 0,1 0 0,-1 0 1,1 0-1,-1 0 0,1 0 0,-1 0 0,0 0 1,1 0-1,-1 0 0,1 0 0,-1 0 1,0 0-1,1 0 0,-1-1 0,1 1 0,-1 0 1,0 0-1,1 0 0,-1-1 0,0 1 0,1 0 1,-1-1-1,0 1 0,1 0 160,4-9-5402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2T06:36:24.1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 25 2993,'0'0'286,"0"0"-203,0 0-22,0 0 184,0 0 276,-3 0 42,2 1-443,1-1 1,-1 0 0,1 0 0,-1 0 0,0 0 0,1 0 0,-1 0-1,1 0 1,-1 0 0,1 0 0,-1 0 0,0 0 0,1 0 0,-1 0 0,1-1-1,-1 1 1,1 0 0,-1 0 0,1-1 0,-1 1 0,1 0 0,-1-1 0,1 1-1,-1 0 1,1-1 0,-1 1 0,1-1 0,0 1 0,-1-1 0,1 1-1,0-1 1,-1 1 0,1-1 0,0 1 0,0-1 0,0 1 0,-1-1 0,1 0-121,-9-14 4147,35 48-476,-7-1-3570,-1 0 0,4 14-101,-11-19 11,0 0-1,-2 0 0,-1 1 1,-2 0-1,-1 0 0,0 1 1,-2-1-1,-1 24-10,0 17 18,0-32-41,-2 0 1,-2 12 22,0-42-4,1 0-1,-1 1 0,0-1 1,-1 0-1,0 0 1,-1 1 4,1-2 4,1 0 1,-1 0-1,1-1 0,1 2 1,-1-1-1,1 0 1,0 0-1,0 5-4,0-7-3,0 1 0,0-1 0,0 1 0,0-1 0,-1 1 1,1-1-1,-1 0 0,-1 0 0,0 2 3,1-2 3,0 0 0,0 0 0,0 1-1,0-1 1,1 1 0,0-1 0,-1 1 0,2 0 0,-1 1-3,-1-4 67,1-2-3871,1-2 181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2-03T06:55:26.012"/>
    </inkml:context>
    <inkml:brush xml:id="br0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22511 10051 60 0,'0'0'12'0,"0"0"5"16,0 0 28-16,0 0 14 16,0 0-20-16,0 0-22 15,0 0 1-15,0 0 1 16,0 0-4-1,0 0 7-15,0 0 8 16,0 0 0-16,0 0 2 16,0 0-2-16,0 0 0 15,0 0 7-15,0 0-11 16,0 0-12-16,0 0-5 16,0 0-5-16,0 0-1 0,0 0-1 15,0 0 4-15,0 0 6 16,0 0-1-16,0 0 1 0,0 0 5 15,0 0-1-15,0 0 3 16,0 0-1-16,2 0-3 16,-1 0-4-1,3 0 0-15,-1 0 8 0,1 0-3 16,0 0 0-16,1 0-2 16,-1 0-6-16,1 0-4 0,-2 0 2 15,1 0-1-15,-1 0-1 16,2 0-1-16,-1 0-2 31,1 0 1-31,-2 0 0 0,1 0-2 16,1 0 4-16,-2 0 1 0,0 0 2 15,-2 0-4 1,2 0 0-16,1 0-3 16,-1 0 0-16,2 0 3 15,-2 0-2-15,3 0 0 16,0 0-1-16,0 0 2 15,1 0-1-15,-1 0 1 0,-1 0-2 16,1 0 2-16,-2 0-2 16,0 0 0-16,0 0 0 0,-1 0-1 15,0 0 1-15,0 0 1 16,0 0-1-16,0 0 0 31,1 0 1-31,2 0 0 0,-2 0-1 16,2 0 1-16,0 0-1 15,2 0 0-15,-1 0 0 16,1 0 1-16,-2 0 0 16,-2 0-1-16,2 0-1 0,-1 0 1 15,1 0 0-15,-3 0 0 16,1 0 0 0,1 0 0-16,-2 0 0 15,1 0 0-15,-1 0 1 16,3 0 1-16,-3 0-2 15,1 0 0-15,2 0 0 0,1 0 0 16,-1 0 0-16,2 0 2 0,0 0 3 16,1 0 0-16,-2 0 1 15,2 0-4 1,-4 0 1-16,1 0-3 16,-2 0 2-16,1 0-2 15,-1 0 2-15,-1 0-2 16,0 0-2-16,1 0 2 0,1 0 4 15,1 0-3-15,-1 0-1 16,2 0 1-16,-3 0 0 16,1 0 1-16,1 0-1 15,-2 0 3-15,1 0-4 16,-1 0 0 0,1 0 0-16,-1 0 0 0,1 0 1 0,-2 0-1 15,0 0 0-15,1 0 0 16,-1 0 0-16,3 0 1 15,0 0 1-15,0 0 3 16,0 0 0 0,0 0-4-16,0 0 1 0,0 0-2 0,0 0 0 31,-2 0-2-31,2 0 1 16,-1 0 1-16,1 0 0 0,0 0 1 15,-2 0-1 1,1 0 2-16,1 0-2 0,2 0 1 15,-2 0-1-15,2 0 1 16,0 0 0-16,-4 0 0 16,3 0-1-1,-2 0 0-15,-1 0 0 0,-1 0 0 16,2 0-1-16,-1 0 2 0,2 0-1 16,0 0 0-16,2 0 1 15,-1 0 5-15,3 0-2 16,1 0-2-1,-2-1 2-15,3-1-3 0,-2 1 1 16,1 1-1-16,-4-1 0 16,2 1-1-1,-4-2 0-15,-1 2 0 16,1-1 1-16,-2 1 0 0,1 0-1 16,0 0 3-16,1 0-3 15,1 0 3-15,2 0 1 16,-1-3 1-16,0 3-3 0,1 0-1 15,-1 0 2-15,-1-2-1 16,1 2-2-16,0 0 1 0,-3 0-1 31,-1 0 0-31,2-1 0 16,-4 1 0-16,4 0 0 0,-2 0 0 0,2 0 0 31,-2 0-1-31,2 0 2 0,-2 0-1 16,2 0 1-16,-1 0-1 15,1 0 0-15,2-1 1 16,-1 1-1 0,-2 0 3-16,1 0-3 0,-1 0 0 15,-1 0 0-15,5 0 0 16,-2 0 0-16,1 0 0 16,-1 0 1-16,-1-2 0 15,2 2-1-15,-3 0 1 16,1-1 2-16,1 1-2 0,-1-2 3 15,3 1 0-15,-3 1 6 16,1-1-3-16,-2 1-6 0,1 0-1 16,-1-1 2-1,-1 1-2-15,3-2 1 16,-1 2-1 0,-1 0 0-16,1-2 2 0,-2 2 0 15,1 0-1-15,1-1 0 16,2 1 0-16,0 0 0 15,0 0 2-15,0 0 8 16,2-2-3-16,-3 1-5 16,0 1-1-16,0-1-1 15,0 1-1-15,0-2 0 16,0 1 0-16,-2 1 0 0,4 0 0 16,-2 0 1-16,1-2 0 15,-1 1-1-15,-2-1 0 0,1 1 0 16,1-1 1-16,1 2-1 15,-1-1 0-15,-1 1 0 16,-1 0 0 0,1 0 0-16,-2-1 0 0,4 1 0 15,-1 0 1-15,0 0-1 16,-1 0 0 0,-1 0 0-16,1 0 0 0,2 0 0 15,-1 0 2-15,0 0-2 16,2 0 0-16,-2 0 1 15,-1 0-1 1,-2 0-1-16,-1 0 1 16,-1 0 0-16,-1 0-3 0,2 0 3 15,-2 0 0-15,1 0 0 16,-1 0 0-16,2 0 0 0,1 0 0 16,-2 0 0-16,4 0 1 15,-1 0-2-15,4 0 2 16,-2 0-1-16,0 0 2 15,1 0-2-15,-1 0 0 16,1 0-2 0,1 0 4-16,-2 0-2 0,0 1 1 15,0-1 0-15,-3 1-1 0,1-1 0 16,-1 0 0-16,0 0 0 16,2 0 1-16,-2 0 0 15,1 0 1-15,5 0-2 16,-1 0 6-1,-1 0 4-15,1 0-6 16,0 0 0-16,0 0-3 0,1 0 0 16,-1 0 0-1,0 0-1-15,-2 0 0 16,2 0 0-16,-1 0 0 16,2 0 2-16,-3 0-1 15,-1 0-1-15,1 0 0 0,-3 0-1 16,0 0 1-16,1 0 1 0,-3 0-1 31,2 0 0-31,0 0 0 0,2 0 1 16,0 0-1-1,1 0 0-15,2 0 0 0,0 0 0 16,2 0 0-16,2 0 0 16,-1 0-1-16,-2 0 1 15,1 0 0-15,-1 0 0 16,-3 0 0-16,0 0 1 15,-1 0-2-15,-2 0 1 16,-1 0 0-16,1 0 0 0,-1 0 1 16,1 0-1-16,0 0 0 15,0 0 0-15,1 0 0 16,1 0-1-16,4 0 1 0,-2 0 0 16,2 0 1-16,2 0-1 31,0 0 0-31,-1 0 0 0,-1 0 0 15,-1 0 0 1,1 0 1-16,-1 0-1 0,-2 0 0 16,1 0 0-16,-2 0 0 15,-2 0 0-15,1 0 0 16,-1 0-1-16,2 0 2 0,-2 0-1 16,2 0 0-16,0 0 0 15,-2 0 1-15,1 0-1 16,3 0 0-16,-3 0 1 15,3 0-1-15,1 0 0 16,-1 0 0-16,2 0-1 16,2 0 1-16,-1 0 0 0,1 0 0 15,-1 0 0 1,2 0 0-16,-1 0 0 0,0 0 1 16,-2-1-1-16,0 1 0 15,0 0 0 1,-1-1 0-16,-1 1 0 15,-1-1 1-15,1-1-1 16,-1 2 0-16,0 0 0 16,2-2 0-16,-2 1 0 15,3 0 0-15,-2 1 0 16,2-2 0-16,2 2 3 16,-1-1-2-16,1-1 0 0,2 1-1 15,-1 0 0-15,-3 1 0 16,1-2 0-16,-1 1 0 15,0-1 0-15,2 1 0 16,-2 1 1-16,-3-1 1 0,0 1 1 16,-3 0 1-1,2-2 2-15,-2 2-5 0,2-1 2 0,-2 1 0 16,0-1-2 0,0 1 1-16,0-2-2 0,2 1 0 15,2 1 1-15,0-2-1 16,1 1 0-16,1 0 0 15,1-1 0-15,-1 1 0 16,2-1 0 0,0 0 2-16,0 0-2 15,0 0 0-15,0 1 0 16,-3 0 0-16,-1 1 1 16,1-1-1-16,-4 1 0 15,1-2 0-15,-2 2 1 16,1-1-1-16,1-1 1 15,1 1-1-15,1-2 0 0,-1 2 1 16,0-2-1-16,2 1 0 16,0 1 0-16,1-1 0 15,2 0 0-15,1 0-1 16,0 1 0-16,1-1 1 0,0 1 0 16,0-1 1-16,0 1-2 31,-3 0 1-31,1-1 0 0,-1 2 0 15,-2-3 0-15,-2 2 1 16,-3 1-1-16,1-1 0 16,-1-1 2-16,1 2-1 15,-1-1-1-15,0-1-1 16,2 2 1-16,-2 0 1 16,0-1 0-16,2-1 0 0,-1 2 0 15,3-3-1-15,2 2 3 16,0 0-2-16,2-2-1 15,-1 2 1-15,1-2-1 16,0 1 0-16,2 0 3 16,-3 0-3-16,0 0-2 15,-2 1 1-15,-1 0 2 0,-1 1-1 16,0-1 0-16,-1-1 0 16,-1 1 3-16,-1-1-3 0,0 2 0 15,2-1 0-15,-1 0 1 16,2-1 0-16,-2 1-1 15,1 0 2-15,1-1-2 32,-1-1 0-32,1 2 0 0,1 0 0 15,0-2 0-15,1 0-1 16,-1 1 2-16,4-1-1 16,-2 1 0-16,0-1 0 15,-1 1 0-15,1 0-1 16,-1-1 2-16,0 0-1 15,-1 0 0-15,-3 2 0 0,2-4 0 16,-3 4 1-16,3-2 0 16,-1 0-1-16,1 2 0 15,0-2 0-15,-2 0 0 16,2 1 0-16,2-3-1 16,0 2 1-16,0-1 0 15,0 0 0 1,-1 0 0-16,3 0-1 15,-4 0 1-15,2 1 0 16,-2 0 0-16,1-1-2 0,1 1 2 16,-4-1-1-16,4-1 1 15,-2-1 0-15,2 4-4 16,0-3 1 0,-2 1 2-16,2 0-3 0,-1 1 3 0,-3-1 0 15,1 1 1-15,2-1 0 0,-1-1 0 16,5 0-1-16,-4 1 0 15,-1-2 0-15,3 1-1 16,-2 0 0-16,-1 1-1 16,2 0 2-16,-3-1 0 15,1 0 0-15,2 2 1 16,-2-1-4-16,0 0 0 16,0-1 1-16,2 1 1 15,-4 0 1-15,2-1 0 16,-1 1-1-16,2 0 2 15,-1 0-1-15,1 1 2 16,1-1-1 0,-2-1 0-16,3-1 0 15,0 0 0-15,-3 0 0 16,0 2 0-16,0 0 0 16,3-2 0-16,-2 2 0 15,-1 0 1-15,0 0-1 0,0-1 0 16,0 1-1-1,0 0 1-15,-2-2 0 0,3 0-1 0,-1 1 2 16,1 0-1-16,-1 0 0 16,0 2 0-1,0-3-1-15,0 2 1 16,1-1 0-16,-1-1 0 0,0 2 0 16,0-2 1-16,0 0-1 15,0 3 0 1,0-2 0-16,-2 1 0 15,1 1 0-15,0-1 0 0,1-2-1 16,1 2 2-16,-3-2-1 16,1 2 0-16,-1-2 1 15,1 2-1-15,-2 0 0 0,2 0 0 16,-1-1 0 0,0-1 0-16,-2 3-1 15,1-4 1-15,1 1 0 16,1-1 1-16,-1 1-1 0,3 0-1 15,-1-1 0-15,0-1 1 16,-1 1 1-16,0 1 0 16,-2 0 0-16,1 1 0 15,0 1 0-15,-1-2 0 0,0 1-1 16,0-1-1-16,0-1 1 16,0 1 0-1,-1-1-1 1,1-1 0-16,-2 3 2 15,2-1-1-15,-1 1 1 16,1-1 0-16,0 2-1 16,0-3 0-16,0 1 0 0,0 1 1 15,0-2-1-15,-2 1 0 16,2-2 0-16,0 1-3 16,-1-3 3-16,1 4 2 15,1-1-2-15,-1 0 1 16,0 0-1-16,-2 1 1 0,2 0-2 15,-1-1 1-15,1 2 0 16,0-2 0-16,0 1 1 16,2-1 3-1,-1-1-3-15,-1 1 1 0,0 1-1 16,0 2-1-16,-2-1 2 16,2 1-1-16,-1-2 0 15,1 1 1 1,0-1-2-16,-2 2 1 0,4-3-1 15,-3 3 1-15,2 0-1 16,-3-1 0-16,1 0 2 16,1 1 0-16,0-1-2 15,-2 0 1-15,2 0 1 16,0 1-1-16,-1-2 1 16,2 2 0-16,-2 0-1 15,1 0 2-15,1-1-2 0,-3 1 1 16,1 0 0-16,-1 0-2 15,1-2 0-15,1 2 0 16,-2 0 0 0,3-2 2-16,-3 3-1 0,2-1-1 15,-1-1 1-15,-1 0-1 0,2 0 2 16,-1 0 0-16,0 1 0 16,0 0-1-16,-1 0 1 0,-1 1-1 15,3-2 1-15,-1 3-2 16,1-3 1-16,-2 0-1 31,2-1 1-31,0-1-1 16,0 0 0-16,2 0 1 0,-2 0-1 15,1 2 0-15,-1-4 5 16,0 5-2-16,0-3-3 16,2-1 1-16,-4 3-1 15,2 0 0-15,0 1 6 16,0-1-6-16,0-1 0 15,1-1 0-15,1 0 0 0,-2 0 6 16,2-1-3-16,-1-1-2 16,1 2 0-16,-1-1-1 15,3-1 0-15,-2 0 1 16,-1 1-1-16,1-1 0 16,-1 2 1-16,-1 0-1 15,3 0 1 1,-1-1-1-16,-2 1 2 0,1 0-2 15,-1 0 1 1,0 0-1-16,2 0 1 0,-1 0-1 16,0-1 0-16,-1 2 0 15,2-3 1-15,-2 2-1 16,0 0 0-16,0 0 0 16,0 0 2-16,0 0-2 0,0 0 1 15,-1-2-1-15,0 2 0 16,0-1 3-16,1 0-1 15,-2 1-1-15,2-1 3 16,-1 1-3-16,1-1 4 16,0-1-4-16,0 2 2 15,0 0-1-15,-2 0 3 0,1 0-3 16,-1-2-1-16,4 1-1 16,-4-1 0-16,2-1 1 15,2 1-1-15,-2 0 3 16,0 2-3-1,0 2-1 1,0-1 1-16,0-1 1 0,-2 3 1 16,1-3-2-16,-2 2 1 15,1 0 0-15,-1 0-1 16,3 1 2-16,-2-2 0 16,1 1-1-16,1-2-1 15,0 0 0-15,0-1 0 16,0-1 3-16,2-1-3 15,-1 0-4-15,3-2 4 0,-1 3 0 0,2-1-3 32,-1 0 3-32,1 2 3 0,-4 0-3 15,1 2 0-15,-1-1 3 0,-1 1-3 16,-1 1 2-16,1-1-2 16,-2 1 3-16,2 0-3 15,0-1 0 1,0 2-2-16,0-1 1 15,0 1 1-15,-2 1 4 16,1-1-4-16,-1 1 0 16,1 1 0-16,-2-1 0 0,2 0 0 15,-1-2 0-15,1 2 0 16,-1-1 0-16,2-2-1 16,0-2 1-16,2-1 0 0,0 0 1 15,0-1-1 1,-2 2 0-16,1-2-4 0,2-1 4 31,-1 1 0-31,1 2-3 16,-2 1 3-16,-1 0 1 0,0 1-1 15,2-1 0-15,-4 4 2 16,2-1-1-16,-1 1-1 16,-1 1 0-16,-1-4 0 15,2 4 0-15,-1-1 0 16,1 0-1-16,-1 0 1 15,2 0 0-15,0 0 0 16,0-2-2-16,1 1 0 16,1-3 1-16,1 1-7 0,-1-2 8 15,2 1 4 1,-1 1-2-16,-2-1-2 16,2 1 0-16,-1 1 0 0,2-2 1 15,-2 1-1-15,1 0 0 16,0 1 0-16,-2-1 0 15,-1 2 0-15,0 0 1 0,0 1-1 0,0 0 0 16,-2 0 1 0,2 0-1-1,-1 1 0-15,-1 0 0 0,-1 0 0 16,2-1 0-16,1 1 0 0,-1-2 0 16,1 1 0-16,0-2 0 15,0 0 0 1,4 0 0-16,-4-1 0 15,3 0 1-15,-2-1 0 16,2 0-1-16,1 0-4 16,0 0 1-16,0-1 3 0,-1 2 0 15,-1-1-1 1,-1 2 1-16,0 2 1 0,-2 0-1 16,-1 1 1-1,-1 0 0-15,2 0-1 0,1-1 0 16,-2 1 0-16,2-1-2 15,1 0 2-15,-1 0 0 16,1-1 0 0,-1-1-1-16,0 2 1 15,1-1 0-15,1 1 0 16,-2 0 1-16,1 1-2 0,1-3 0 16,1-2-2-1,3 2-2-15,-2-2 5 0,1 1 0 0,1-1 1 16,1 0-1-16,1 1-2 15,2-1-8-15,-3 0 7 16,2 2 3 0,0-1 0-16,-4 2 0 0,-1-1-1 15,-1 2 0-15,-3 2 1 16,3-1 0 0,-3 0 1-16,-3 2-2 0,3 0 2 0,-3-2-1 15,1 2 0-15,3-1-1 16,0-2 0-16,2 0 0 15,3 2-2-15,-3-2 3 16,1 2-1-16,-1 0 0 16,0 0 0-16,0-1 1 15,0 0 0 1,-1 2-1-16,-1-1 1 0,2 0 0 16,-1-1 0-16,2 0-1 0,-1 0 1 31,3 1-5-31,4-2 0 0,-2 0-1 15,-1 2-2-15,2 1 3 16,-3-2 5 0,2 1-1-16,0-2 1 15,2 0-2-15,-3 2 2 0,0-2-1 16,-2 0 2-16,-2 2-1 16,0-1 0-16,0 2 0 0,-2 0 0 0,2-1-2 15,-3 1-1-15,0 0 0 16,2-2-1-16,-4 2 2 31,4 0-3-31,0 0 4 0,1 0-1 16,2-1 1-16,-2 1 1 15,3 0 0 1,-2 0 0-16,1-2 0 16,2 2 0-16,2-2-1 15,0 2-1-15,-1 0-3 16,0-2 1-16,-3 2-1 15,0 0 1-15,-3 0 0 0,-2 0 2 0,0 0 2 16,0 0-1 0,0 0 1-16,2 0 0 0,-1 0 0 15,3 0 0-15,3 0 0 16,0 0 0-16,2 0 0 16,3 0 0-16,-3-1 1 15,1-1-1-15,-1 1 0 16,2-1-1-1,-4 1 1-15,1 1 0 0,0-1 1 0,0-1-1 16,0 2 0-16,0 0 0 16,0 0 0-16,-4 0 0 31,2 0 0-31,-3 0 0 0,-1 0 0 16,1 0-1-16,-2 0 1 15,1 0 0-15,0-1 0 16,1 1 1-16,-1 0-2 0,3 0 1 0,-1 0 0 15,3 0-1-15,1 0 2 16,2 0-1-16,-1 0 0 31,3 0 0-31,3 0 1 16,-4-2-1-16,0 2 0 16,0-1 0-16,-2 1 0 15,0 0 0-15,-2 0 0 16,0 0 1-16,-2 0-1 0,0 0 0 15,-1 0 0-15,-1 0 0 16,0-2 0-16,0 2 0 16,-3 0 0-16,3 0 0 0,1 0 0 15,-1 0 0 1,3 0 0-16,0 0 0 16,3 0 1-16,0-1-1 15,1 1 0-15,2 0 0 16,2-1 0-16,-5-1 0 15,2 2 1-15,-3-1-2 16,-3 1 1-16,1 0 0 0,1-2 1 16,-1 2-1-16,-2 0 0 15,4-1 2-15,-2 0-2 16,-2-1 0-16,2 2 0 16,3 0 0-16,-3 0 0 0,2 0 0 15,-1 0 0-15,-4 0 0 16,0 0 0-16,-2 0 0 15,2 0 0-15,-3 0 0 0,2 0 0 16,-2 0 2-16,1-1-1 16,4 1-1-16,5 0 0 15,-1 0 0-15,6-2 0 16,0 2 0-16,1-1 1 16,2 1-1-16,0-1 0 15,-2 0 1 1,4-1-1-16,-4 0 0 15,2 1 1-15,-3 0-2 16,0-1 1-16,-3 2 0 0,-2 0 0 16,-1 0 0-16,0 0 0 0,-3 0 0 15,-1 0-1-15,0 0 1 16,-3 0 0 0,-2 0 0-16,1 0 1 15,-1 0-1-15,-1 0 0 16,1 0 0-16,2 0 0 15,2 0-1-15,0 0 0 16,2 0 1-16,2 0 0 16,4 0 0-16,1 0 0 0,5 0 1 31,1 0-1-31,2 0 0 0,-3 0 0 16,3 0-1-16,-2 0 1 15,0 0 0-15,0 0 0 16,-3 0 0-16,-1 0 0 15,0 0 0-15,-5-3 0 0,2 2 0 16,-1 0 0-16,-1-1 0 16,-3 2 0-16,2 0-1 15,-3 0 0-15,-1 0 1 16,-2 0-1-16,1 0 1 16,-3 0 0-16,-1 0 0 15,-1 0 0-15,1 0 0 16,-1-1 0-16,2 1 0 0,-1 0 0 15,5 0 1-15,2 0-1 16,2 0 1-16,4 0 0 16,-1 0-2-16,4-1 1 15,1-1-1 1,2 1 1-16,-1-1 0 16,-3 1 0-16,2 0 1 15,-3-1-1-15,0 0 0 16,-1 1 0-16,-1 0 0 0,1-2 0 15,0 3 0-15,-3-3-1 16,-1 2-2-16,-5 1 3 16,1 0 0-16,-4 0 0 0,-1 0 0 15,-1-2 0-15,-1 2 0 32,1 0 0-32,1 0 0 0,0 0 0 0,1 0 0 15,1 0 2-15,0 0-4 0,3 0 2 16,-2 0 0-16,2 0 2 31,3 0-2-31,-2 0 0 0,7 0 0 16,-2-1 0-16,3-1 0 15,2 2 0-15,2 0-2 16,-1-1 2-16,2 1 0 16,0-1 0-16,2 1 2 15,-3 0-2-15,1 0 0 16,-4 0-2-16,-4 0 2 15,-5 0 0-15,-1 0-1 0,-3 0 1 16,1 0 0 0,-2 0 0-16,-1 0 0 0,0 0 0 15,1 1 0-15,0-1-1 16,0 0 1-16,1 0 0 0,-1 0 0 31,4 0 0-31,-1 0 0 16,5 0 0-16,-1 0 0 15,0 0 0-15,3 0-1 16,0 0 1-16,2 0 0 16,-1 0-1-16,0 0 0 0,-3 0 1 15,1 0-1-15,-1 0 1 16,3 0-1-16,-2 0 0 16,2 0-3-1,-3 0 4-15,-3 0 0 0,1 0-2 16,-2 0-3-16,-4 0 0 15,1 0 1-15,-2 0 2 0,0 0-1 16,0 0 3-16,3 0 0 0,-3 0 0 16,3 0-1-16,-3 0 1 15,3-1 0 1,0 1 0-16,-1 0 0 16,0-1 0-16,0 1 0 15,-1 0 0-15,2 0-1 16,0 0 0-16,1 0 1 15,1 0-1 1,-2 0 1-16,-2 0 0 0,4 0 0 16,-2 0 0-16,0 0 0 15,0 0 0-15,-2 0 0 0,1 0 0 16,-2 0 1 0,2 0-1-16,-3 0 0 15,-1 0 0-15,2 0 0 16,-3 0 0-16,4 0 0 0,-3 0 0 15,1 0 0-15,-2-2 0 16,1 2 1-16,1 0-1 16,-1 0 0-1,1 0 0-15,-2 0 1 16,0 0-1-16,0 0 1 16,0 0-1-16,0 0 0 0,0 0 0 0,1 0 0 15,-1 0 1-15,2 0-1 16,-1 0 0-16,-1 0 0 15,2 0 2 1,-1 0-2-16,2 0 0 0,0 0 0 16,-2 0-2-16,2 0 4 15,0 0-2-15,0 0 1 16,2 0-1-16,-2 0 2 16,0 0-2-16,2 0 0 15,-1 0 0-15,0 0 0 0,-1 0 0 16,2 0 0-1,-2 0 0-15,0 0 0 0,1 0 1 16,-1 0-1-16,3 0 1 16,-2 0-1-16,1 0 1 15,0 0-1 1,-2 0-1-16,0 0 1 16,-2 0 0-16,-1 0 0 15,2 0 1-15,-1 0-1 16,3 0 0-16,-2 0 1 15,1 0-1-15,0 0 0 0,0 0 0 16,0 0 0-16,-2 0 0 16,1 0 0-16,-1 0 0 15,1 0 1-15,-1 0-1 16,3 0 3-16,-3 0 2 0,1 0-2 16,-1 0-2-16,3 0 0 15,-1 0-1-15,0 0 1 16,0 0-1-16,-1 0 0 15,-1 0 1-15,1 0-1 16,-2 0 0-16,0 0 1 0,1 0 0 31,-1 0 0-31,0 0-1 16,2 0 1-16,-1 0-1 16,1 0 0-16,1 0-1 15,-2 0 2-15,1 0-1 16,-1 0 0-16,-1 0 0 0,0 0 0 15,0 0 2-15,0 0-2 16,0 0 1-16,0 0-1 0,0 0 0 16,0 0 0-1,3 0 0-15,-3 0-1 0,0 0 1 16,1 0 0-16,-1 0 0 16,0 0 0-1,0 0 0-15,0 0 1 16,0 0-1-16,0 0 0 15,0 0 0-15,0 0-1 0,0 0 1 0,0 0 0 16,0 0 1-16,0 0-1 16,0 0 2-16,0 0-4 15,0 0 2-15,0 0 0 16,0 0 2-16,0 0-2 16,0 0 0-1,0 0-2-15,0 0 4 16,0 0-2-16,0 0 0 15,0 0 0-15,0 0-2 16,0 0 4-16,0 0-2 16,0 0 0-16,0 0 0 15,0 0-2-15,0 0 1 16,0 0-3-16,0 0 1 0,0 0 2 0,0 0 1 16,0 0 3-16,0 0-2 15,0 0-1-15,0 0 0 16,0 0 1-16,0 0-1 15,0 0 1-15,0 0-1 16,0 0 0-16,0 0 0 31,0 0-1-31,0 0-1 0,0 0-3 16,0 0 5-16,0 0 0 16,0 0 2-16,0 0 0 15,0 0-1-15,0 0-1 16,0 0 0-16,0 0 0 15,0 0 0-15,0 0 0 16,0 0 0-16,0 0 0 0,0 0-4 16,0 0-24-16,3 0-101 15,4-5-212-15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2-03T06:55:26.012"/>
    </inkml:context>
    <inkml:brush xml:id="br0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22511 10051 60 0,'0'0'12'0,"0"0"5"16,0 0 28-16,0 0 14 16,0 0-20-16,0 0-22 15,0 0 1-15,0 0 1 16,0 0-4-1,0 0 7-15,0 0 8 16,0 0 0-16,0 0 2 16,0 0-2-16,0 0 0 15,0 0 7-15,0 0-11 16,0 0-12-16,0 0-5 16,0 0-5-16,0 0-1 0,0 0-1 15,0 0 4-15,0 0 6 16,0 0-1-16,0 0 1 0,0 0 5 15,0 0-1-15,0 0 3 16,0 0-1-16,2 0-3 16,-1 0-4-1,3 0 0-15,-1 0 8 0,1 0-3 16,0 0 0-16,1 0-2 16,-1 0-6-16,1 0-4 0,-2 0 2 15,1 0-1-15,-1 0-1 16,2 0-1-16,-1 0-2 31,1 0 1-31,-2 0 0 0,1 0-2 16,1 0 4-16,-2 0 1 0,0 0 2 15,-2 0-4 1,2 0 0-16,1 0-3 16,-1 0 0-16,2 0 3 15,-2 0-2-15,3 0 0 16,0 0-1-16,0 0 2 15,1 0-1-15,-1 0 1 0,-1 0-2 16,1 0 2-16,-2 0-2 16,0 0 0-16,0 0 0 0,-1 0-1 15,0 0 1-15,0 0 1 16,0 0-1-16,0 0 0 31,1 0 1-31,2 0 0 0,-2 0-1 16,2 0 1-16,0 0-1 15,2 0 0-15,-1 0 0 16,1 0 1-16,-2 0 0 16,-2 0-1-16,2 0-1 0,-1 0 1 15,1 0 0-15,-3 0 0 16,1 0 0 0,1 0 0-16,-2 0 0 15,1 0 0-15,-1 0 1 16,3 0 1-16,-3 0-2 15,1 0 0-15,2 0 0 0,1 0 0 16,-1 0 0-16,2 0 2 0,0 0 3 16,1 0 0-16,-2 0 1 15,2 0-4 1,-4 0 1-16,1 0-3 16,-2 0 2-16,1 0-2 15,-1 0 2-15,-1 0-2 16,0 0-2-16,1 0 2 0,1 0 4 15,1 0-3-15,-1 0-1 16,2 0 1-16,-3 0 0 16,1 0 1-16,1 0-1 15,-2 0 3-15,1 0-4 16,-1 0 0 0,1 0 0-16,-1 0 0 0,1 0 1 0,-2 0-1 15,0 0 0-15,1 0 0 16,-1 0 0-16,3 0 1 15,0 0 1-15,0 0 3 16,0 0 0 0,0 0-4-16,0 0 1 0,0 0-2 0,0 0 0 31,-2 0-2-31,2 0 1 16,-1 0 1-16,1 0 0 0,0 0 1 15,-2 0-1 1,1 0 2-16,1 0-2 0,2 0 1 15,-2 0-1-15,2 0 1 16,0 0 0-16,-4 0 0 16,3 0-1-1,-2 0 0-15,-1 0 0 0,-1 0 0 16,2 0-1-16,-1 0 2 0,2 0-1 16,0 0 0-16,2 0 1 15,-1 0 5-15,3 0-2 16,1 0-2-1,-2-1 2-15,3-1-3 0,-2 1 1 16,1 1-1-16,-4-1 0 16,2 1-1-1,-4-2 0-15,-1 2 0 16,1-1 1-16,-2 1 0 0,1 0-1 16,0 0 3-16,1 0-3 15,1 0 3-15,2 0 1 16,-1-3 1-16,0 3-3 0,1 0-1 15,-1 0 2-15,-1-2-1 16,1 2-2-16,0 0 1 0,-3 0-1 31,-1 0 0-31,2-1 0 16,-4 1 0-16,4 0 0 0,-2 0 0 0,2 0 0 31,-2 0-1-31,2 0 2 0,-2 0-1 16,2 0 1-16,-1 0-1 15,1 0 0-15,2-1 1 16,-1 1-1 0,-2 0 3-16,1 0-3 0,-1 0 0 15,-1 0 0-15,5 0 0 16,-2 0 0-16,1 0 0 16,-1 0 1-16,-1-2 0 15,2 2-1-15,-3 0 1 16,1-1 2-16,1 1-2 0,-1-2 3 15,3 1 0-15,-3 1 6 16,1-1-3-16,-2 1-6 0,1 0-1 16,-1-1 2-1,-1 1-2-15,3-2 1 16,-1 2-1 0,-1 0 0-16,1-2 2 0,-2 2 0 15,1 0-1-15,1-1 0 16,2 1 0-16,0 0 0 15,0 0 2-15,0 0 8 16,2-2-3-16,-3 1-5 16,0 1-1-16,0-1-1 15,0 1-1-15,0-2 0 16,0 1 0-16,-2 1 0 0,4 0 0 16,-2 0 1-16,1-2 0 15,-1 1-1-15,-2-1 0 0,1 1 0 16,1-1 1-16,1 2-1 15,-1-1 0-15,-1 1 0 16,-1 0 0 0,1 0 0-16,-2-1 0 0,4 1 0 15,-1 0 1-15,0 0-1 16,-1 0 0 0,-1 0 0-16,1 0 0 0,2 0 0 15,-1 0 2-15,0 0-2 16,2 0 0-16,-2 0 1 15,-1 0-1 1,-2 0-1-16,-1 0 1 16,-1 0 0-16,-1 0-3 0,2 0 3 15,-2 0 0-15,1 0 0 16,-1 0 0-16,2 0 0 0,1 0 0 16,-2 0 0-16,4 0 1 15,-1 0-2-15,4 0 2 16,-2 0-1-16,0 0 2 15,1 0-2-15,-1 0 0 16,1 0-2 0,1 0 4-16,-2 0-2 0,0 1 1 15,0-1 0-15,-3 1-1 0,1-1 0 16,-1 0 0-16,0 0 0 16,2 0 1-16,-2 0 0 15,1 0 1-15,5 0-2 16,-1 0 6-1,-1 0 4-15,1 0-6 16,0 0 0-16,0 0-3 0,1 0 0 16,-1 0 0-1,0 0-1-15,-2 0 0 16,2 0 0-16,-1 0 0 16,2 0 2-16,-3 0-1 15,-1 0-1-15,1 0 0 0,-3 0-1 16,0 0 1-16,1 0 1 0,-3 0-1 31,2 0 0-31,0 0 0 0,2 0 1 16,0 0-1-1,1 0 0-15,2 0 0 0,0 0 0 16,2 0 0-16,2 0 0 16,-1 0-1-16,-2 0 1 15,1 0 0-15,-1 0 0 16,-3 0 0-16,0 0 1 15,-1 0-2-15,-2 0 1 16,-1 0 0-16,1 0 0 0,-1 0 1 16,1 0-1-16,0 0 0 15,0 0 0-15,1 0 0 16,1 0-1-16,4 0 1 0,-2 0 0 16,2 0 1-16,2 0-1 31,0 0 0-31,-1 0 0 0,-1 0 0 15,-1 0 0 1,1 0 1-16,-1 0-1 0,-2 0 0 16,1 0 0-16,-2 0 0 15,-2 0 0-15,1 0 0 16,-1 0-1-16,2 0 2 0,-2 0-1 16,2 0 0-16,0 0 0 15,-2 0 1-15,1 0-1 16,3 0 0-16,-3 0 1 15,3 0-1-15,1 0 0 16,-1 0 0-16,2 0-1 16,2 0 1-16,-1 0 0 0,1 0 0 15,-1 0 0 1,2 0 0-16,-1 0 0 0,0 0 1 16,-2-1-1-16,0 1 0 15,0 0 0 1,-1-1 0-16,-1 1 0 15,-1-1 1-15,1-1-1 16,-1 2 0-16,0 0 0 16,2-2 0-16,-2 1 0 15,3 0 0-15,-2 1 0 16,2-2 0-16,2 2 3 16,-1-1-2-16,1-1 0 0,2 1-1 15,-1 0 0-15,-3 1 0 16,1-2 0-16,-1 1 0 15,0-1 0-15,2 1 0 16,-2 1 1-16,-3-1 1 0,0 1 1 16,-3 0 1-1,2-2 2-15,-2 2-5 0,2-1 2 0,-2 1 0 16,0-1-2 0,0 1 1-16,0-2-2 0,2 1 0 15,2 1 1-15,0-2-1 16,1 1 0-16,1 0 0 15,1-1 0-15,-1 1 0 16,2-1 0 0,0 0 2-16,0 0-2 15,0 0 0-15,0 1 0 16,-3 0 0-16,-1 1 1 16,1-1-1-16,-4 1 0 15,1-2 0-15,-2 2 1 16,1-1-1-16,1-1 1 15,1 1-1-15,1-2 0 0,-1 2 1 16,0-2-1-16,2 1 0 16,0 1 0-16,1-1 0 15,2 0 0-15,1 0-1 16,0 1 0-16,1-1 1 0,0 1 0 16,0-1 1-16,0 1-2 31,-3 0 1-31,1-1 0 0,-1 2 0 15,-2-3 0-15,-2 2 1 16,-3 1-1-16,1-1 0 16,-1-1 2-16,1 2-1 15,-1-1-1-15,0-1-1 16,2 2 1-16,-2 0 1 16,0-1 0-16,2-1 0 0,-1 2 0 15,3-3-1-15,2 2 3 16,0 0-2-16,2-2-1 15,-1 2 1-15,1-2-1 16,0 1 0-16,2 0 3 16,-3 0-3-16,0 0-2 15,-2 1 1-15,-1 0 2 0,-1 1-1 16,0-1 0-16,-1-1 0 16,-1 1 3-16,-1-1-3 0,0 2 0 15,2-1 0-15,-1 0 1 16,2-1 0-16,-2 1-1 15,1 0 2-15,1-1-2 32,-1-1 0-32,1 2 0 0,1 0 0 15,0-2 0-15,1 0-1 16,-1 1 2-16,4-1-1 16,-2 1 0-16,0-1 0 15,-1 1 0-15,1 0-1 16,-1-1 2-16,0 0-1 15,-1 0 0-15,-3 2 0 0,2-4 0 16,-3 4 1-16,3-2 0 16,-1 0-1-16,1 2 0 15,0-2 0-15,-2 0 0 16,2 1 0-16,2-3-1 16,0 2 1-16,0-1 0 15,0 0 0 1,-1 0 0-16,3 0-1 15,-4 0 1-15,2 1 0 16,-2 0 0-16,1-1-2 0,1 1 2 16,-4-1-1-16,4-1 1 15,-2-1 0-15,2 4-4 16,0-3 1 0,-2 1 2-16,2 0-3 0,-1 1 3 0,-3-1 0 15,1 1 1-15,2-1 0 0,-1-1 0 16,5 0-1-16,-4 1 0 15,-1-2 0-15,3 1-1 16,-2 0 0-16,-1 1-1 16,2 0 2-16,-3-1 0 15,1 0 0-15,2 2 1 16,-2-1-4-16,0 0 0 16,0-1 1-16,2 1 1 15,-4 0 1-15,2-1 0 16,-1 1-1-16,2 0 2 15,-1 0-1-15,1 1 2 16,1-1-1 0,-2-1 0-16,3-1 0 15,0 0 0-15,-3 0 0 16,0 2 0-16,0 0 0 16,3-2 0-16,-2 2 0 15,-1 0 1-15,0 0-1 0,0-1 0 16,0 1-1-1,0 0 1-15,-2-2 0 0,3 0-1 0,-1 1 2 16,1 0-1-16,-1 0 0 16,0 2 0-1,0-3-1-15,0 2 1 16,1-1 0-16,-1-1 0 0,0 2 0 16,0-2 1-16,0 0-1 15,0 3 0 1,0-2 0-16,-2 1 0 15,1 1 0-15,0-1 0 0,1-2-1 16,1 2 2-16,-3-2-1 16,1 2 0-16,-1-2 1 15,1 2-1-15,-2 0 0 0,2 0 0 16,-1-1 0 0,0-1 0-16,-2 3-1 15,1-4 1-15,1 1 0 16,1-1 1-16,-1 1-1 0,3 0-1 15,-1-1 0-15,0-1 1 16,-1 1 1-16,0 1 0 16,-2 0 0-16,1 1 0 15,0 1 0-15,-1-2 0 0,0 1-1 16,0-1-1-16,0-1 1 16,0 1 0-1,-1-1-1 1,1-1 0-16,-2 3 2 15,2-1-1-15,-1 1 1 16,1-1 0-16,0 2-1 16,0-3 0-16,0 1 0 0,0 1 1 15,0-2-1-15,-2 1 0 16,2-2 0-16,0 1-3 16,-1-3 3-16,1 4 2 15,1-1-2-15,-1 0 1 16,0 0-1-16,-2 1 1 0,2 0-2 15,-1-1 1-15,1 2 0 16,0-2 0-16,0 1 1 16,2-1 3-1,-1-1-3-15,-1 1 1 0,0 1-1 16,0 2-1-16,-2-1 2 16,2 1-1-16,-1-2 0 15,1 1 1 1,0-1-2-16,-2 2 1 0,4-3-1 15,-3 3 1-15,2 0-1 16,-3-1 0-16,1 0 2 16,1 1 0-16,0-1-2 15,-2 0 1-15,2 0 1 16,0 1-1-16,-1-2 1 16,2 2 0-16,-2 0-1 15,1 0 2-15,1-1-2 0,-3 1 1 16,1 0 0-16,-1 0-2 15,1-2 0-15,1 2 0 16,-2 0 0 0,3-2 2-16,-3 3-1 0,2-1-1 15,-1-1 1-15,-1 0-1 0,2 0 2 16,-1 0 0-16,0 1 0 16,0 0-1-16,-1 0 1 0,-1 1-1 15,3-2 1-15,-1 3-2 16,1-3 1-16,-2 0-1 31,2-1 1-31,0-1-1 16,0 0 0-16,2 0 1 0,-2 0-1 15,1 2 0-15,-1-4 5 16,0 5-2-16,0-3-3 16,2-1 1-16,-4 3-1 15,2 0 0-15,0 1 6 16,0-1-6-16,0-1 0 15,1-1 0-15,1 0 0 0,-2 0 6 16,2-1-3-16,-1-1-2 16,1 2 0-16,-1-1-1 15,3-1 0-15,-2 0 1 16,-1 1-1-16,1-1 0 16,-1 2 1-16,-1 0-1 15,3 0 1 1,-1-1-1-16,-2 1 2 0,1 0-2 15,-1 0 1 1,0 0-1-16,2 0 1 0,-1 0-1 16,0-1 0-16,-1 2 0 15,2-3 1-15,-2 2-1 16,0 0 0-16,0 0 0 16,0 0 2-16,0 0-2 0,0 0 1 15,-1-2-1-15,0 2 0 16,0-1 3-16,1 0-1 15,-2 1-1-15,2-1 3 16,-1 1-3-16,1-1 4 16,0-1-4-16,0 2 2 15,0 0-1-15,-2 0 3 0,1 0-3 16,-1-2-1-16,4 1-1 16,-4-1 0-16,2-1 1 15,2 1-1-15,-2 0 3 16,0 2-3-1,0 2-1 1,0-1 1-16,0-1 1 0,-2 3 1 16,1-3-2-16,-2 2 1 15,1 0 0-15,-1 0-1 16,3 1 2-16,-2-2 0 16,1 1-1-16,1-2-1 15,0 0 0-15,0-1 0 16,0-1 3-16,2-1-3 15,-1 0-4-15,3-2 4 0,-1 3 0 0,2-1-3 32,-1 0 3-32,1 2 3 0,-4 0-3 15,1 2 0-15,-1-1 3 0,-1 1-3 16,-1 1 2-16,1-1-2 16,-2 1 3-16,2 0-3 15,0-1 0 1,0 2-2-16,0-1 1 15,0 1 1-15,-2 1 4 16,1-1-4-16,-1 1 0 16,1 1 0-16,-2-1 0 0,2 0 0 15,-1-2 0-15,1 2 0 16,-1-1 0-16,2-2-1 16,0-2 1-16,2-1 0 0,0 0 1 15,0-1-1 1,-2 2 0-16,1-2-4 0,2-1 4 31,-1 1 0-31,1 2-3 16,-2 1 3-16,-1 0 1 0,0 1-1 15,2-1 0-15,-4 4 2 16,2-1-1-16,-1 1-1 16,-1 1 0-16,-1-4 0 15,2 4 0-15,-1-1 0 16,1 0-1-16,-1 0 1 15,2 0 0-15,0 0 0 16,0-2-2-16,1 1 0 16,1-3 1-16,1 1-7 0,-1-2 8 15,2 1 4 1,-1 1-2-16,-2-1-2 16,2 1 0-16,-1 1 0 0,2-2 1 15,-2 1-1-15,1 0 0 16,0 1 0-16,-2-1 0 15,-1 2 0-15,0 0 1 0,0 1-1 0,0 0 0 16,-2 0 1 0,2 0-1-1,-1 1 0-15,-1 0 0 0,-1 0 0 16,2-1 0-16,1 1 0 0,-1-2 0 16,1 1 0-16,0-2 0 15,0 0 0 1,4 0 0-16,-4-1 0 15,3 0 1-15,-2-1 0 16,2 0-1-16,1 0-4 16,0 0 1-16,0-1 3 0,-1 2 0 15,-1-1-1 1,-1 2 1-16,0 2 1 0,-2 0-1 16,-1 1 1-1,-1 0 0-15,2 0-1 0,1-1 0 16,-2 1 0-16,2-1-2 15,1 0 2-15,-1 0 0 16,1-1 0 0,-1-1-1-16,0 2 1 15,1-1 0-15,1 1 0 16,-2 0 1-16,1 1-2 0,1-3 0 16,1-2-2-1,3 2-2-15,-2-2 5 0,1 1 0 0,1-1 1 16,1 0-1-16,1 1-2 15,2-1-8-15,-3 0 7 16,2 2 3 0,0-1 0-16,-4 2 0 0,-1-1-1 15,-1 2 0-15,-3 2 1 16,3-1 0 0,-3 0 1-16,-3 2-2 0,3 0 2 0,-3-2-1 15,1 2 0-15,3-1-1 16,0-2 0-16,2 0 0 15,3 2-2-15,-3-2 3 16,1 2-1-16,-1 0 0 16,0 0 0-16,0-1 1 15,0 0 0 1,-1 2-1-16,-1-1 1 0,2 0 0 16,-1-1 0-16,2 0-1 0,-1 0 1 31,3 1-5-31,4-2 0 0,-2 0-1 15,-1 2-2-15,2 1 3 16,-3-2 5 0,2 1-1-16,0-2 1 15,2 0-2-15,-3 2 2 0,0-2-1 16,-2 0 2-16,-2 2-1 16,0-1 0-16,0 2 0 0,-2 0 0 0,2-1-2 15,-3 1-1-15,0 0 0 16,2-2-1-16,-4 2 2 31,4 0-3-31,0 0 4 0,1 0-1 16,2-1 1-16,-2 1 1 15,3 0 0 1,-2 0 0-16,1-2 0 16,2 2 0-16,2-2-1 15,0 2-1-15,-1 0-3 16,0-2 1-16,-3 2-1 15,0 0 1-15,-3 0 0 0,-2 0 2 0,0 0 2 16,0 0-1 0,0 0 1-16,2 0 0 0,-1 0 0 15,3 0 0-15,3 0 0 16,0 0 0-16,2 0 0 16,3 0 0-16,-3-1 1 15,1-1-1-15,-1 1 0 16,2-1-1-1,-4 1 1-15,1 1 0 0,0-1 1 0,0-1-1 16,0 2 0-16,0 0 0 16,0 0 0-16,-4 0 0 31,2 0 0-31,-3 0 0 0,-1 0 0 16,1 0-1-16,-2 0 1 15,1 0 0-15,0-1 0 16,1 1 1-16,-1 0-2 0,3 0 1 0,-1 0 0 15,3 0-1-15,1 0 2 16,2 0-1-16,-1 0 0 31,3 0 0-31,3 0 1 16,-4-2-1-16,0 2 0 16,0-1 0-16,-2 1 0 15,0 0 0-15,-2 0 0 16,0 0 1-16,-2 0-1 0,0 0 0 15,-1 0 0-15,-1 0 0 16,0-2 0-16,0 2 0 16,-3 0 0-16,3 0 0 0,1 0 0 15,-1 0 0 1,3 0 0-16,0 0 0 16,3 0 1-16,0-1-1 15,1 1 0-15,2 0 0 16,2-1 0-16,-5-1 0 15,2 2 1-15,-3-1-2 16,-3 1 1-16,1 0 0 0,1-2 1 16,-1 2-1-16,-2 0 0 15,4-1 2-15,-2 0-2 16,-2-1 0-16,2 2 0 16,3 0 0-16,-3 0 0 0,2 0 0 15,-1 0 0-15,-4 0 0 16,0 0 0-16,-2 0 0 15,2 0 0-15,-3 0 0 0,2 0 0 16,-2 0 2-16,1-1-1 16,4 1-1-16,5 0 0 15,-1 0 0-15,6-2 0 16,0 2 0-16,1-1 1 16,2 1-1-16,0-1 0 15,-2 0 1 1,4-1-1-16,-4 0 0 15,2 1 1-15,-3 0-2 16,0-1 1-16,-3 2 0 0,-2 0 0 16,-1 0 0-16,0 0 0 0,-3 0 0 15,-1 0-1-15,0 0 1 16,-3 0 0 0,-2 0 0-16,1 0 1 15,-1 0-1-15,-1 0 0 16,1 0 0-16,2 0 0 15,2 0-1-15,0 0 0 16,2 0 1-16,2 0 0 16,4 0 0-16,1 0 0 0,5 0 1 31,1 0-1-31,2 0 0 0,-3 0 0 16,3 0-1-16,-2 0 1 15,0 0 0-15,0 0 0 16,-3 0 0-16,-1 0 0 15,0 0 0-15,-5-3 0 0,2 2 0 16,-1 0 0-16,-1-1 0 16,-3 2 0-16,2 0-1 15,-3 0 0-15,-1 0 1 16,-2 0-1-16,1 0 1 16,-3 0 0-16,-1 0 0 15,-1 0 0-15,1 0 0 16,-1-1 0-16,2 1 0 0,-1 0 0 15,5 0 1-15,2 0-1 16,2 0 1-16,4 0 0 16,-1 0-2-16,4-1 1 15,1-1-1 1,2 1 1-16,-1-1 0 16,-3 1 0-16,2 0 1 15,-3-1-1-15,0 0 0 16,-1 1 0-16,-1 0 0 0,1-2 0 15,0 3 0-15,-3-3-1 16,-1 2-2-16,-5 1 3 16,1 0 0-16,-4 0 0 0,-1 0 0 15,-1-2 0-15,-1 2 0 32,1 0 0-32,1 0 0 0,0 0 0 0,1 0 0 15,1 0 2-15,0 0-4 0,3 0 2 16,-2 0 0-16,2 0 2 31,3 0-2-31,-2 0 0 0,7 0 0 16,-2-1 0-16,3-1 0 15,2 2 0-15,2 0-2 16,-1-1 2-16,2 1 0 16,0-1 0-16,2 1 2 15,-3 0-2-15,1 0 0 16,-4 0-2-16,-4 0 2 15,-5 0 0-15,-1 0-1 0,-3 0 1 16,1 0 0 0,-2 0 0-16,-1 0 0 0,0 0 0 15,1 1 0-15,0-1-1 16,0 0 1-16,1 0 0 0,-1 0 0 31,4 0 0-31,-1 0 0 16,5 0 0-16,-1 0 0 15,0 0 0-15,3 0-1 16,0 0 1-16,2 0 0 16,-1 0-1-16,0 0 0 0,-3 0 1 15,1 0-1-15,-1 0 1 16,3 0-1-16,-2 0 0 16,2 0-3-1,-3 0 4-15,-3 0 0 0,1 0-2 16,-2 0-3-16,-4 0 0 15,1 0 1-15,-2 0 2 0,0 0-1 16,0 0 3-16,3 0 0 0,-3 0 0 16,3 0-1-16,-3 0 1 15,3-1 0 1,0 1 0-16,-1 0 0 16,0-1 0-16,0 1 0 15,-1 0 0-15,2 0-1 16,0 0 0-16,1 0 1 15,1 0-1 1,-2 0 1-16,-2 0 0 0,4 0 0 16,-2 0 0-16,0 0 0 15,0 0 0-15,-2 0 0 0,1 0 0 16,-2 0 1 0,2 0-1-16,-3 0 0 15,-1 0 0-15,2 0 0 16,-3 0 0-16,4 0 0 0,-3 0 0 15,1 0 0-15,-2-2 0 16,1 2 1-16,1 0-1 16,-1 0 0-1,1 0 0-15,-2 0 1 16,0 0-1-16,0 0 1 16,0 0-1-16,0 0 0 0,0 0 0 0,1 0 0 15,-1 0 1-15,2 0-1 16,-1 0 0-16,-1 0 0 15,2 0 2 1,-1 0-2-16,2 0 0 0,0 0 0 16,-2 0-2-16,2 0 4 15,0 0-2-15,0 0 1 16,2 0-1-16,-2 0 2 16,0 0-2-16,2 0 0 15,-1 0 0-15,0 0 0 0,-1 0 0 16,2 0 0-1,-2 0 0-15,0 0 0 0,1 0 1 16,-1 0-1-16,3 0 1 16,-2 0-1-16,1 0 1 15,0 0-1 1,-2 0-1-16,0 0 1 16,-2 0 0-16,-1 0 0 15,2 0 1-15,-1 0-1 16,3 0 0-16,-2 0 1 15,1 0-1-15,0 0 0 0,0 0 0 16,0 0 0-16,-2 0 0 16,1 0 0-16,-1 0 0 15,1 0 1-15,-1 0-1 16,3 0 3-16,-3 0 2 0,1 0-2 16,-1 0-2-16,3 0 0 15,-1 0-1-15,0 0 1 16,0 0-1-16,-1 0 0 15,-1 0 1-15,1 0-1 16,-2 0 0-16,0 0 1 0,1 0 0 31,-1 0 0-31,0 0-1 16,2 0 1-16,-1 0-1 16,1 0 0-16,1 0-1 15,-2 0 2-15,1 0-1 16,-1 0 0-16,-1 0 0 0,0 0 0 15,0 0 2-15,0 0-2 16,0 0 1-16,0 0-1 0,0 0 0 16,0 0 0-1,3 0 0-15,-3 0-1 0,0 0 1 16,1 0 0-16,-1 0 0 16,0 0 0-1,0 0 0-15,0 0 1 16,0 0-1-16,0 0 0 15,0 0 0-15,0 0-1 0,0 0 1 0,0 0 0 16,0 0 1-16,0 0-1 16,0 0 2-16,0 0-4 15,0 0 2-15,0 0 0 16,0 0 2-16,0 0-2 16,0 0 0-1,0 0-2-15,0 0 4 16,0 0-2-16,0 0 0 15,0 0 0-15,0 0-2 16,0 0 4-16,0 0-2 16,0 0 0-16,0 0 0 15,0 0-2-15,0 0 1 16,0 0-3-16,0 0 1 0,0 0 2 0,0 0 1 16,0 0 3-16,0 0-2 15,0 0-1-15,0 0 0 16,0 0 1-16,0 0-1 15,0 0 1-15,0 0-1 16,0 0 0-16,0 0 0 31,0 0-1-31,0 0-1 0,0 0-3 16,0 0 5-16,0 0 0 16,0 0 2-16,0 0 0 15,0 0-1-15,0 0-1 16,0 0 0-16,0 0 0 15,0 0 0-15,0 0 0 16,0 0 0-16,0 0 0 0,0 0-4 16,0 0-24-16,3 0-101 15,4-5-212-15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2-03T07:08:51.523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26283 8543 75 0,'0'0'89'0,"0"0"-65"16,0 0-11-16,0 0 0 15,0 0 4-15,0 0-9 16,0 0 7-16,13 0-3 16,-9 0 1-16,-3 0 10 0,-1 0-12 15,2 0-6-15,-2 0 5 16,0 0-4-16,0 0 4 16,0 0-4-16,0 0 0 0,0 0-6 15,0 0-6-15,0 0-24 16,0 0-35-16,0 0 46 15,0 3 9-15,-2 1-12 16,-3 0 15-16,2-1 7 16,0-2 0-16,0 2 0 15,-1-1 10-15,3-1 5 0,1 0 4 32,-2-1 9-32,2 2 4 15,-1-2-2-15,-1 0-1 16,2 0 5-16,0 1 1 0,0-1-3 15,0 0 0-15,0 0 9 16,0 0 21-16,0 0-7 16,0 0-33-16,10-5-10 15,3-5-9-15,4-3-3 16,0-1-11-16,5-2-1 0,2-4 6 16,0 1-7-16,1-3 13 15,-4 5 0-15,-4 4 7 16,-7 4 2-16,-6 5-6 15,-2 1 2-15,-2 3 2 16,0 0-4-16,0 0 1 16,0 0-4-1,0 0-6-15,0 0-42 16,0 0-62-16,0 0-204 16</inkml:trace>
  <inkml:trace contextRef="#ctx0" brushRef="#br0" timeOffset="1000.28">26771 8194 384 0,'0'0'76'0,"0"0"-17"0,0 0 47 16,0 0 3-16,0 0-33 16,0 0-23-16,-6 0-13 15,6-8-14-15,0-4-26 16,5-2-1-16,5 0-7 15,2 1-12-15,1 2 8 0,1 0 4 16,1 2-2-16,1 1 10 16,-2 0 1-16,0 4 0 0,-2 0 6 15,-2 1 6-15,-5 2 1 32,0 1 0-32,-2 0-4 15,-2 0-7-15,2 0 0 16,-1 8-3-16,-2 5 3 15,0 3 3-15,0 4 0 0,-9 2 1 0,-8 3 4 16,1 3 7-16,-6-2-12 16,1 2-1-16,1 1-2 15,1-5-2 1,4-2-1-16,2-4 0 16,5-3-1-16,5-4 1 15,3-5-3-15,0-2 2 16,1-3 1-16,18-1 11 15,7 0 16-15,9-11-7 16,2-5-20-16,-1-1-1 16,-4 3-15-16,-5 3-27 15,-9 1-69-15,-4 5-142 16,-10 2-249-16</inkml:trace>
  <inkml:trace contextRef="#ctx0" brushRef="#br0" timeOffset="1404.09">27135 8039 378 0,'0'0'137'0,"0"0"-76"0,0 0-17 15,0 0 5-15,0 0 32 16,-22 85 38-1,7-35-21-15,-2 2-10 16,2-2-41-16,1-5-7 16,3-5-27-16,2-4-2 0,0-3-10 15,3-5-1-15,0-3-2 16,0-5-46-16,0-4-49 16,2-11-96-16,4-5-244 31</inkml:trace>
  <inkml:trace contextRef="#ctx0" brushRef="#br0" timeOffset="1719.88">27143 8046 128 0,'0'0'134'0,"0"0"-77"16,0 0 57-16,0 0 0 16,0 0-26-16,80-33-14 15,-71 47-26-15,3 6 13 0,-3 3-9 16,-5 2 18 0,-1 1-6-16,-3-2-43 15,0-2-3-15,0-3-17 0,-3-2 15 0,-9-5-16 16,-2 0-1-16,0-3-40 15,-4-3-83-15,8-6-88 16,4 0-174 0</inkml:trace>
  <inkml:trace contextRef="#ctx0" brushRef="#br0" timeOffset="2423.23">27578 8003 299 0,'0'0'37'0,"0"0"-34"16,0 0 40-16,0 0 28 16,0 0-11-16,0 0 0 0,7 0-16 15,-5 0-8-15,-2 0-8 16,0 0-8-1,0-2-10-15,0-3-5 16,0 1 9-16,-3-3-14 0,-9 3-12 16,0 0 11-16,-2 2 1 15,0 2 0-15,-2 0 1 0,-3 0 2 16,0 6 3-16,-2 9 12 16,-1 4 1-16,1 4 10 15,3 0 4-15,5 4-2 16,2 0-10-1,7-2-2-15,2-4-10 0,2-4-4 0,0-2-5 32,0-4-1-32,2-6-1 0,7-1-6 15,3-4-12-15,4 0 8 16,1-5-6 0,2-10-15-16,5-4-3 0,-2-6-19 15,-1 2-46 1,0 1 70-16,-9 8-2 15,-6 6 33-15,-2 4 4 0,-4 4 42 0,0 0-8 16,0 0-21-16,0 12-13 16,0 2 34-16,-4 6-7 15,-1-4-21-15,4 1-2 0,1-4-5 16,0-2-3-16,0-2-6 16,0-3-47-16,0-5-113 31,10-1-351-31</inkml:trace>
  <inkml:trace contextRef="#ctx0" brushRef="#br0" timeOffset="3082.35">27709 7992 467 0,'0'0'48'16,"0"0"36"-16,0 0 80 15,-30 106-41 1,16-68-42-16,2 0-7 16,3-8-35-16,1-3-19 15,4-6-11-15,2-6-4 16,1-5-5-16,1-5-1 0,0-5 0 15,0 0-16-15,0 0-9 16,0-10-2-16,1-10-63 16,7-6-16-16,4-2 48 15,-2 1-6-15,-1 3 19 16,0 6 44-16,-3 9 2 16,-1 4 31-16,-4 4 5 0,1 1-1 15,1 0-17 1,1 0-8-16,5 1 11 0,1 5-14 15,3-1-3 1,1 0-1-16,3-4 0 0,1-1-2 16,-1 0-1-16,0 0-26 15,2-8-8-15,-1-5-42 0,0 0-18 16,-6-1-3-16,-2-3 21 16,-5 1 45-16,-4-2 31 15,-1 1 33-15,0 5 10 16,0 4 28-1,0 4 18-15,0 4-1 16,0 0-26-16,-3 0-51 16,-7 4-5-16,-2 15 31 15,-2 5 35-15,-2 4-21 16,3 3-11-16,2-2-4 16,2 0-5-16,5-4-21 0,1-3-7 15,1-4-3-15,2-4-30 16,0-3-38-1,0-4-44-15,6-7-104 0,10 0-252 16</inkml:trace>
  <inkml:trace contextRef="#ctx0" brushRef="#br0" timeOffset="3520.86">28007 7999 740 0,'0'0'64'16,"0"0"-26"-1,0 0 4 1,0 0-35-16,0 0 39 0,0 0-13 16,-13 98-13-1,7-69-12-15,3-2-8 0,2-6 0 16,1-5 0-16,0-6-5 15,0-6-19-15,3-4-15 16,12 0-19-16,6-8 22 0,1-12-35 16,1-5 28-16,-1 0 9 15,-4-1 16 1,-2-3 18-16,-3 5 2 0,-5 3 6 16,-2 4 19-16,-4 7 11 15,-2 6 15-15,0 4-16 16,0 0-27-16,-3 4-1 15,-11 15-9 1,-1 3 14-16,0 5 11 0,3 0 1 16,5 0-8-16,-1-3-16 15,5-6-1 1,0-3-1-16,3-3-22 0,0-6-30 16,0-4-60-16,5-2-176 15</inkml:trace>
  <inkml:trace contextRef="#ctx0" brushRef="#br0" timeOffset="4005.72">28347 7969 300 0,'0'0'106'16,"0"0"-47"-16,0 0 51 16,0 0 9-16,0 0-35 15,-78 101-20-15,63-69-16 0,2-1-5 16,3-4-18-16,3-4-2 15,1-8-9-15,6-5-6 32,0-4 1-32,0-5-6 0,0-1-3 15,10 0 3-15,6-1 20 16,3-9-8-16,-3-1-11 16,1 4-4-16,-4-2 1 15,2 3 0-15,-1-1-1 0,-4 3 0 16,0-2-1-16,-2 3 0 15,-2 2-7-15,3 0-11 16,-3 1-20-16,1 0-10 16,2 0-15-16,1 0-8 15,3 0-56-15,-3-6-71 16,2-2-283-16</inkml:trace>
  <inkml:trace contextRef="#ctx0" brushRef="#br0" timeOffset="4384.42">28497 8001 473 0,'0'0'201'15,"0"0"-197"-15,0 0 4 32,0 0 35-32,0 0 30 0,0 0-19 15,-48 73-17-15,37-43-9 16,3 4-22-16,2-5 0 0,5-2-3 15,1-1-2-15,0-3-1 16,0 0-8-16,0-4 6 16,3-3-1-16,1-6-4 0,-1-2 1 31,-1-6 3-31,-2-1 3 16,0 1 1-16,0-2 3 15,0 0 8-15,-2 1 13 16,-10 0-11-16,-4 2-1 0,-1-1 3 15,1-1 4-15,4 0-7 16,0 1-9 0,3 1-1-16,0-2-3 0,-2 2-1 0,3-3-6 15,2 0-41-15,6 0-70 16,0-14-172-16</inkml:trace>
  <inkml:trace contextRef="#ctx0" brushRef="#br0" timeOffset="5098.19">28708 7994 292 0,'0'0'14'0,"0"0"59"0,0 0 14 16,0 0-11-16,0 0-17 15,0 0-15-15,1 0-15 16,-1-2-23-16,0-2 4 0,0-2 4 31,0 2 11-31,0 0 0 0,-7 1-21 16,-4 3 10-1,-5 0-10-15,-3 0 14 16,-6 3 9-16,-2 12 4 0,1 5-2 16,2 3 12-16,7 1-21 15,6-2-17-15,5-3-3 16,6-4-10-16,0-2-22 15,1-6 8-15,17-4-42 16,3-3-14-16,7 0-65 0,1-10 23 0,-1-4-49 31,-3 0 38-31,-6 2 133 16,-6 5 56-16,-7 3 81 16,-5 4 52-16,-1 0-39 15,0 0-71-15,0 7-71 16,0 9 49-16,0 4-30 15,-4-1-17-15,-1 3-10 0,0 0 0 16,1-4-161-16,0-3-371 16</inkml:trace>
  <inkml:trace contextRef="#ctx0" brushRef="#br0" timeOffset="7688.51">27111 8757 141 0,'0'0'259'0,"0"0"-185"0,0 0 28 15,0 0 6-15,0 0-19 16,0 0-27-16,0 0-9 15,-3 1-20-15,3-1-6 0,0 0 8 16,0 0-6-16,0 0-6 31,0 0-1-31,0 0-8 16,0-5-3-16,0-1-11 0,0 1-1 0,5-2 0 16,5-1-4-16,-1 2 4 15,3-2-4-15,1 1-7 16,-1 2-1-16,2 0 6 0,-4 1-1 15,-1 1 8 1,-3 1 0-16,-2 2 0 16,-2 0 0-16,1 0-3 15,0 0-3-15,2 0 1 16,1 2 2-16,1 7-1 16,2-3 4-16,-3 2-1 15,1-1-1-15,-2-4 1 16,-2 2 1-16,-1-3-1 0,2-1 1 15,-3-1 1-15,-1 0-1 32,2 0-3-32,-1 0-4 0,2 0-2 15,0 0 8-15,3 0 1 16,-1 0-6-16,-1 0 6 16,0-3 1-16,-1 2-1 15,-3 1 2-15,0 0-1 16,0 0 2-16,0 0-3 0,0 0-1 15,0 0 0-15,0 0-2 16,0 0-5-16,0 0 2 16,-1 7 6-16,-6 7 1 15,-1 4 1-15,-2 4-2 16,-2 2 3-16,-2 3 2 0,1-4-1 16,-3 3 2-16,2-3 0 15,-2-4-4-15,2-1 5 16,-2-2-5-16,2-5 1 15,0-2 4-15,3-3-6 16,3-3 2 0,1-2-2-16,4-1 0 15,2 0 6-15,-2 0-4 16,1 0 6-16,1-1-3 16,1-5-3-16,0-1-1 15,0 0-2-15,0-2-4 0,3 2-3 16,7 0-6-1,3 1-5-15,3 2 5 0,0 2 2 16,-3 0 10-16,4 2-1 16,-4 0 0-16,0 0 1 0,0 4 2 15,0 4 5-15,-3 1 4 16,2-2-7 0,0 0 5-16,-4-3-5 15,1-1-2-15,-5 0-1 0,1-3-5 16,0 0-39-16,-2 0-108 0,4 0-178 31</inkml:trace>
  <inkml:trace contextRef="#ctx0" brushRef="#br0" timeOffset="8334.69">27193 8849 39 0,'0'0'35'0,"0"0"13"16,0 0 18-16,0 0-13 15,0 0-9-15,0 0-6 16,-6 1-6-16,5-1 7 15,-1 0 0-15,-1 0-31 16,-1 0-8-16,1 0 4 0,0 0-1 16,0 0 9-16,1 0 8 0,1 0-6 31,-1 0-3-31,1 0 4 16,1 0 9-16,0 0 0 0,0 0-4 15,0 0-7-15,0 0-5 16,0 0 6-16,0 0 21 15,0 0 10-15,0 0 14 16,0 0-10-16,0 0-14 16,0 0-15-16,7-1 0 15,4-4-6-15,1 3-1 16,0-1 4-16,2-1 3 16,2 1-2-16,-2 0 0 15,3 0-6-15,1 1-5 0,-3 2-7 16,3-2-10-16,-1 2-65 15,-2-3-159-15,2-1-390 16</inkml:trace>
  <inkml:trace contextRef="#ctx0" brushRef="#br0" timeOffset="9081.52">27557 8775 184 0,'0'0'45'0,"0"0"-3"0,0 0 39 15,0 0 19-15,0 0-11 16,0 0-15-16,-7 0-2 15,7 0-4 1,0 0-12-16,0 0-2 0,0 0 7 16,0 0-8-16,0 0-5 0,0 0-25 31,1 0-22-31,8 0 0 16,5 0 15-16,4 0-8 15,4 0-5-15,-1 0-3 16,1 0-7-16,-3 0-51 15,-3 0-81-15,-3 0-36 16,-6 0-70-16,-4-1-210 16</inkml:trace>
  <inkml:trace contextRef="#ctx0" brushRef="#br0" timeOffset="9328.94">27535 8870 390 0,'0'0'180'15,"0"0"-76"-15,0 0 2 16,0 0-29-16,0 0-27 16,0 0-7-16,66-13-15 15,-47 10-11 1,-1 0-9-16,3 1-8 15,-4 2-7-15,-1 0-53 16,0 0-101-16,-3 0-168 16</inkml:trace>
  <inkml:trace contextRef="#ctx0" brushRef="#br0" timeOffset="10141.73">27962 8674 450 0,'0'0'55'0,"0"0"-15"16,0 0 21-16,0 0-2 0,0 0-1 15,0 0-14-15,-59 22-2 16,46 0 0-16,-2 3 10 16,1 2 1-16,1 1-20 15,6 0-15-15,1 0 9 16,4-1-21-16,2-4 1 15,0 0-3-15,0-4-4 0,11-5-3 32,3-5-1-32,2-6-11 0,4-3-13 0,6 0 13 15,-2-9 8 1,3-10 2-16,-2-3 3 16,-3-3-1-16,-4-5 6 15,-2 0-3-15,-6-6 2 16,-4 0-1-16,-5 3 9 15,-1 3 0-15,0 6-1 16,-10 6 24-16,-11 5-20 16,-3 8-13-16,-5 5-7 0,2 0-1 15,1 0-18-15,2 14-45 16,9 1-48 0,6-1-192-16</inkml:trace>
  <inkml:trace contextRef="#ctx0" brushRef="#br0" timeOffset="11594.07">28224 8925 993 0,'0'0'38'15,"0"0"-35"-15,0 0 22 16,0 0 6-16,0 0-20 15,0 0-11-15,4 0-22 16,1 0-111-16,3 0-193 0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2-03T10:46:16.110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2126 7096 420 0,'0'0'95'0,"0"0"-20"16,0 0 17-16,0 0 5 16,0 0-20-16,0 0-15 15,0 0-19-15,-3 0-13 16,3 0-8-16,0 0-11 15,-2 1-8-15,-1 5-3 16,0 5-1-16,-7 6 1 0,-1 9 5 16,1 2 14-16,-5 5-9 15,1 5 6-15,1-2-2 16,1 7-1-16,6-3-9 16,0 3 3-16,6-1-3 15,0-2-2-15,0-5-2 16,15-3 0-16,4-2-19 15,4-5-37-15,4-5-44 16,1-8-127-16,-1-12-290 16</inkml:trace>
  <inkml:trace contextRef="#ctx0" brushRef="#br0" timeOffset="813.94">2262 7281 503 0,'0'0'162'0,"0"0"-127"15,0 0 49-15,0 0-21 16,0 0-30-16,0 0 9 15,-11 52 0-15,11-29-22 16,0-1-8-16,0 0-5 16,9-5-7-16,4-5-8 15,-1-5-16-15,3-5-2 0,3-2-18 16,0-3 4-16,4-15-3 16,-4-2-10-16,-3-3 10 15,-6 3 38-15,-6 4 5 16,-3 0 13-16,0 3 17 15,0 3 13-15,-3 3 26 16,-3 3-15-16,0 2-13 16,2 2-30-16,-2 0-11 15,1 10-5-15,-1 12-4 16,2 7 7-16,4 7 2 16,0 2 1-16,0 0 3 15,0 0-3-15,0-2-1 16,4-3 0-16,-1-2 3 15,0-4 0-15,-3-2 5 16,0-2-6-16,0-4 1 0,0 0 16 16,-3-4 1-16,-7 0 10 15,-2-5-5-15,0-2-3 16,0-1 8-16,2-4-6 16,-1-1 1-16,5-2-8 15,-1 0-5-15,2 0-3 16,-1 0 0-16,2-6-7 15,2-1 7-15,1-2-9 16,1-3 0-16,0 0-5 16,0-4-5-16,0-1-6 15,6 0-22-15,3-3-24 16,4 4-34-16,-2-2-115 0,1 1-255 16</inkml:trace>
  <inkml:trace contextRef="#ctx0" brushRef="#br0" timeOffset="1531.91">2454 7436 515 0,'0'0'23'16,"0"0"-21"-16,0 0-2 16,0 0 6-16,0 0-4 15,0 0 3-15,79-22-4 0,-64 16-1 16,-3-1 1 0,-3 0 2-16,-2-1 5 0,-1 0 16 15,-1-3 32-15,-2 1 4 16,-2-2-35-16,-1 2 12 15,0-1 17-15,0 2-21 16,0 0-10-16,0 1-8 16,0 2 3-16,0 2-1 15,-3 0-3-15,-1 1-6 16,-1 1-6-16,-1 1-2 16,2 1-4-16,-1 0 3 15,-2 0-1-15,-1 0-2 16,-2 0 4-16,1 5-5 15,-3 4 2-15,2 5 1 0,1 2 1 16,-2 1 1-16,1 0 0 16,2 1 1-16,1-2-1 15,4 0 0-15,1-2 0 16,2-2 0-16,0 1 0 16,0-2 2-16,0-1 1 15,2 1 3-15,5-2-2 16,1 1-2-16,2-3-1 15,1-3 2-15,-1-2 1 16,2 2-3-16,3-4-1 16,3 0-5-16,-3 0-35 15,7-2-72-15,-3-9-222 16</inkml:trace>
  <inkml:trace contextRef="#ctx0" brushRef="#br0" timeOffset="2183.57">2781 7275 208 0,'0'0'72'0,"0"0"-21"16,0 0 63-16,0 0-24 15,0 0-10-15,0 0 9 16,3-8-7-16,-3 6-34 15,0 0-1-15,0 0 14 16,0 0-12-16,-6 0-11 16,-2 1-24-16,-1 1-7 15,-1 0-4-15,4 0 0 16,-3 0 0-16,0 0-3 0,0 2-3 16,0 5 0-16,1 3 1 15,1 1-1-15,3-1-2 16,2 2-5-16,2-2-14 15,0 3-14-15,0-1 9 16,6 2 7-16,3 3-8 16,3-3 8-16,3 4 7 15,-2-2 8-15,-2 1 4 16,4-3 3-16,-8 0 0 16,1-2 0-16,-3-2 1 15,-2-3 17-15,-1-3 11 16,-2-1 12-16,0-2 8 0,0 1 11 15,0 0-10 1,-15 3-7-16,-3 2-11 0,-4-2-21 16,1-1-4-16,6 0-6 15,5-2-1-15,4-1-38 16,0-1-41-16,1 0-109 16,2-3-460-16</inkml:trace>
  <inkml:trace contextRef="#ctx0" brushRef="#br0" timeOffset="2749.42">2834 7050 485 0,'0'0'116'15,"0"0"-39"-15,0 0 36 16,0 0-35-16,0 0-31 16,0 0-30-16,3 17-15 15,12 13 53-15,5 9-6 0,-1 3-24 16,-1 0 0 0,-2 1 3-16,-5-4-12 0,-4 0-11 15,-4 4 7-15,-3 2-7 16,0 3-5-16,-7 4 0 15,-7 5-43-15,-5-1-120 16,-1-7-281-16</inkml:trace>
  <inkml:trace contextRef="#ctx0" brushRef="#br0" timeOffset="5132.55">2139 10090 332 0,'0'0'129'0,"0"0"-38"16,0 0 0-16,0 0 8 16,0 0-33-16,0 0-26 15,3 0 4-15,-3 0-8 16,0 0-8-16,0 0-10 16,0 9 1-16,0 4-16 15,0 7 23-15,0 6 12 16,0 4-14-16,-4 0-1 0,1-2-1 15,0 0-15 1,1-5-1-16,1-2 1 0,-1-4-2 16,2-6-1-16,-1-2-2 15,1-6-1-15,0 0 0 16,0-3-1-16,0 0 3 16,0 0 0-16,0 0-3 15,0 0 3-15,0-10-2 16,0-5-1-16,0-4-11 15,0-1 3-15,4-3 1 16,8 0-12-16,-3 3-1 16,0-3-4-16,3 5 6 15,-2 2-4-15,-1 3 11 16,-1 2 7-16,-1 4 4 16,-4 3 0-16,0 2 1 0,-3 2 1 15,0 0 4-15,0 0 3 16,0 0 3-16,0 3-11 15,0 12 0-15,0 1 13 16,0 6 7-16,0 0-10 16,0-2-1-16,0 0-6 15,0-5-1-15,5-1-3 16,2-2 0-16,1-6 0 16,0 0-9-16,0-3-7 15,1-3-17-15,4 0 0 16,4 0 14-16,-1-9-22 15,-1-3-15-15,-2-3 12 0,-2 1 27 16,-8 2 14 0,3-2 3-16,-3 2 5 0,-3 1 8 15,3 0 10-15,-2 2 9 16,-1 2-6-16,0 3-9 16,0 1 6-16,0 1 5 15,0 2-7-15,0 0-2 16,0 0-11-16,0 0-8 15,0 0-6-15,0 12-14 16,0 5 19-16,0 1 1 16,0 1 2-16,0-1-2 15,0 0 0-15,0-6 0 0,2 3-1 16,5-5-2-16,1-1-2 16,-2-4 2-16,4-4-8 15,-1-1 0-15,2 0 11 16,0-1 1-16,0-13 7 15,1-5-4-15,-2-4 1 16,-1-3-2-16,-6-2-1 16,-3-2 10-16,0-1-10 15,0 5 5-15,0 4 6 16,0 8 7-16,-9 5 12 16,-7 5-29-16,1 4-3 15,-1 0-14-15,-4 2 11 16,1 12-12-16,4 4-11 0,0 2-24 15,6 0-32 1,7-2-40-16,2-5-104 0,0-5-172 16</inkml:trace>
  <inkml:trace contextRef="#ctx0" brushRef="#br0" timeOffset="5594.76">2596 9938 437 0,'0'0'31'0,"0"0"68"16,0 0-11-16,64 82 20 16,-43-37-24-16,-8 6 7 15,-4 2-3-15,-9 1-55 16,0 1-8-16,0-7-10 16,-5 0-11-16,-9-1-4 15,-3-3-16-15,-4-5-57 16,-4-10-91-16,0-11-260 15</inkml:trace>
  <inkml:trace contextRef="#ctx0" brushRef="#br0" timeOffset="6384.35">1993 9944 526 0,'0'0'111'0,"0"0"-26"16,0 0 37-16,0 0-24 16,0 0-47-16,0 0-20 15,0 0-5-15,-43 41 2 16,26-5-8-16,7 10-3 16,2 9-4-16,8 6 11 15,0 6-8-15,5 2-12 16,14 2-3-16,2 1-1 15,0-6-11-15,6-8-28 16,3-12-57-16,4-13-88 16,9-18-296-16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2-05T17:57:15.196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3198 15302 106 0,'0'0'49'0,"0"0"-16"16,0 0-2-16,0 0 13 15,0 0 23-15,0 0-16 16,0 0 3-16,-1-18-14 15,1 17 4-15,0 1 3 16,0 0-6-16,0 0-2 16,-2 0 1-16,2 0-8 15,0 0-14-15,0 0-12 16,0 0-1-16,0 0-3 0,0 0-2 16,0 0 1-1,0 0-1-15,0 0-3 0,0 0 1 16,0 0-5-16,0 0 7 15,0 0 1-15,5 0 5 16,-1 0 2-16,2 0 2 16,-1 0 0-16,2 1 2 15,2 3-2-15,-1-2-2 16,1 1 1-16,1 0 1 16,-1 0 5-16,0 2-4 15,3-3-5-15,-3 2 3 16,-3 1-4-16,4-2-4 15,-1 0 0-15,-1 2 0 16,-1-1 6-16,0 2-2 16,1-3 0-16,-5 2 1 0,3 0-4 15,0-2-1-15,1 2 0 16,-1-3 0-16,0 3-1 16,-1-3 0-16,1 4 0 15,1-1 3-15,-1-1 6 16,2 2-3-16,-2-2 2 15,0 2-5-15,2-1 0 16,0 0-2-16,-2-1-1 16,3 0 4-16,-2-1-3 15,-2 1 1-15,-1 0 2 16,1 1-2-16,-1-2 2 16,1 3-1-16,-2-2 1 15,4 2 1-15,-1-1-4 16,-1 1 4-16,1-1-3 0,-2 1-2 15,3-1 4-15,-2-1-3 16,1-1 2-16,0 4-2 16,2-1 0-16,-1-2-1 15,-1-1 1-15,0 0 0 16,0 2 1-16,0-1-2 16,1 0 1-16,2 1 1 15,-1-1-1-15,-1 0-1 16,2 2 2-16,0-2-1 15,2 0 0-15,-1 3-1 16,-1-2 1-16,0-1 0 16,1 2-1-16,-4-2 0 15,5 2 1-15,-4-1-1 0,2-1 0 16,-3 2-1-16,3-3 1 16,0 1 1-16,0 0-1 15,-2-1 0-15,1 1 0 16,2 0 1-16,-4 0-1 15,5 1 0-15,-4-1 0 16,3 1 0-16,-2 1 0 16,-2-1 0-16,3-1 0 15,0 1 1-15,-2-2-2 16,1 2 1-16,-2-1 0 16,4 2 0-16,-2-2 1 15,1 0-1-15,1 2 0 0,-4-3 0 16,3 2 2-16,-3 1-2 15,4-2 0-15,-2-2 0 16,-1 3-1-16,1-1 1 16,-1 0 1-16,-1 1 2 15,0-1-6-15,0 0 3 16,0 0 0-16,3 2 3 16,-3-2-3-16,3-1 0 15,-1 2 0-15,2-2 0 16,-4 2 0-16,1-1 0 15,-2 0 0-15,1 1 0 16,1-1 1-16,1 0 0 16,-2 0-1-16,1 0 1 0,2-1-1 15,-3 2 0 1,0 0 0-16,5-2 1 0,-3 1-1 16,1 1 0-16,2 1 0 15,-1-3 1-15,1 3-1 16,-2-3 1-16,1 4-1 15,-1-3 1-15,5 2 0 16,-1-1-1-16,-3 1 1 16,1-1-1-16,1 0 2 15,-2 0-2-15,3 1 0 16,-2 0 0-16,3-1 0 16,-4 1 3-16,-1 0-3 0,0-2 1 15,-2 0-1 1,4 2 0-16,-1-2 0 0,0 1 1 15,1-1-1-15,-5 0 1 16,5 0-1-16,-3 0 1 16,0 1-1-16,1-1 0 15,1 0 0-15,-2 0 2 16,1 1-2-16,-2-2 1 16,0 2-1-16,1-1 2 15,-2 0-1-15,3-1-1 16,0 1 0-16,-2-1 1 15,1 1-1-15,-2 1 0 16,1-1 0-16,1 0 1 16,-1-1-1-16,1 1 0 15,0 1 1-15,0-1-1 0,1-1 1 16,-1 1 2-16,2 0-2 16,-3-2 1-16,2 2-2 15,0 0 0-15,-3-1 0 16,5 2 2-16,-4-2-1 15,3 1 0-15,-2 1-1 16,1 0 1-16,0-2 0 16,1 1 1-16,-2 1 0 15,1-3-2-15,-2 3 1 16,1-2-1-16,-1 1 0 16,1-1 1-16,-1 0 0 15,-1-1 1-15,0 1-2 0,0 0 1 16,0 1-1-16,1-1 0 15,1 0 1-15,-1 0 0 16,1-1-1-16,-1 2 0 16,2 1 0-16,2-3 0 15,-2 3 0-15,4-1 2 16,-4 0-2-16,3 0 0 16,-2-1 2-16,1 1-1 15,-1 2-1-15,2 0 3 16,-1-2-3-16,0 2 0 15,0-2 3-15,1 0-2 16,-2 1 0-16,-1-1-1 16,-1 0 1-16,2 0 0 0,1 0 0 15,-2 1-1 1,-1-1 0-16,-2-1 0 0,2 1 0 16,-2 0 0-16,0-1 0 15,1 2 0-15,1 0 2 16,-1 0-2-16,1 0 0 15,-1-2 1-15,2 1-1 16,-1-1 0-16,-1 3 1 16,2-3-1-16,0 3 1 15,-3-1 0-15,6 0-1 16,-3-1 1-16,1 2-1 16,2 0 0-16,0 0 0 0,0 0 3 15,0 0-3 1,0 1 0-16,1 1 0 0,-2-3 1 15,1 2-2-15,-2-2 1 16,4 3 0-16,-2-3 1 16,-2 0-1-16,2 0 0 15,1 1 0-15,-2-2 1 16,1 1-1-16,1 1 0 16,1-1 0-16,-3 0 0 15,0 1 1-15,3-1-1 16,-3 1 0-16,1-1 0 15,-1 0 0-15,4-1 0 16,-2 0 0-16,2 1 0 16,-1 0 1-16,-1-2-1 15,-1 1 0-15,1 2-1 0,-1-2 1 16,-1 2 0-16,2-2 0 16,-4 0 0-16,3 2 0 15,0-1 0-15,0-2-1 16,-2 3 2-16,4-2-2 15,-4 0 1-15,2 1 0 16,-3 0 0-16,3 0 1 16,-2-3-1-16,1 3 0 15,-2-1 0-15,1 0 0 16,2 2 0-16,-1-2 0 16,0-2-1-16,0 4 2 15,1-1-1-15,0 0 0 0,-2-1 0 16,2 0 0-16,2 2 0 15,-2-2 0-15,1 1 0 16,-4 0 0-16,6 1 0 16,-6-2 0-16,0 2 0 15,4 0 0-15,-2-1 0 16,-1 0 1-16,0 0-1 16,1 0 0-16,0 0 0 15,0 1 0-15,1 1 0 16,0-1-1-16,0-1 2 15,0 0-1-15,0 0 1 16,-3-1-1-16,5 2 0 16,-3-1 0-16,0 0 0 0,-2 0-1 15,3 1 1-15,-2 0 0 16,2-1 1-16,-3 1 0 16,3-2-1-16,-2 2 0 15,1-1 0-15,-2 1-1 16,1-1 1-16,2 0 0 15,-1 1 1-15,0-1-1 16,0 1 0-16,0-1-1 16,0 0 2-16,0 0-1 15,-2 1 0-15,4 0 0 16,-2 1-1-16,2 0 2 16,-1-1 0-16,2 0-1 0,0 0 0 15,-2 1 0-15,3 0 0 16,-3-3 0-16,1 3-1 15,1-1 1-15,0-2 0 16,-1 2 0-16,-1 0 1 16,1-2-1-16,-2 2 0 15,-1-2 0-15,2 2-1 16,-3-1 1-16,0 1 0 16,3-1 0-16,-2 1 0 15,-2-1 0-15,5 1 0 16,-2-2 0-16,-1 2 0 15,0-1 1-15,1 1-1 16,2 0 0-16,-1 0 0 16,-1 1 0-16,2-3 0 15,-1 2 0-15,3 1 0 0,-3-2 0 16,6 2 0-16,-2-1 0 16,2 1 1-16,-1 0-1 15,2-1 0-15,-1-1 0 16,1 0-1-16,-1 0 1 15,2 2 0-15,-1 1 0 16,-1 0-1-16,3 1 1 16,-2-1 0-16,2-2 0 15,0 3 0-15,1-2 0 16,-1 1 0-16,0 0-1 16,0 0 2-16,1 1-1 15,-1-2 0-15,2 2 0 0,0-2-1 16,1 0 2-16,-1 1-1 15,-1 0 0-15,0-1 1 16,0 0-1-16,0 0 0 16,-1 1 0-16,-3-1-1 15,1 0 2-15,-1 0-1 16,0 0 0-16,-2-1 0 16,1 1 0-16,-1-2 0 15,-1 2 0-15,1 0 0 16,-2-1 0-16,2 1 0 15,-1 0 0-15,0-2 1 16,-1 3-2-16,0-1 1 16,0-1 0-16,-1 1 0 15,1-2 1-15,-2 1-1 0,1 0 0 16,-1-2 0-16,0 0 0 16,-2 0 0-16,1 0 0 15,-1 2 0-15,2-1 0 16,-1 1 0-16,2 0 0 15,-4-2 0-15,2 2 0 16,-1 1 0-16,-1-6 0 16,-2 4 0-16,-2-1 0 15,4-3 0-15,-5 1 0 16,-1-1 1-16,0 1-2 16,-1-2 1-16,-2 0 0 15,1 0 0-15,-1 0 1 16,0 0-1-16,0 0 2 0,0 0 4 15,0 0 11-15,0 0 0 16,0 0-1-16,0 0-1 16,0 0-6-16,0 0 2 15,0 0-1-15,0 0 1 16,0 0 2-16,0 0 3 16,0 0-7-16,0 0-3 15,0 0-6-15,0 0 1 16,2 0-1-16,-2 0-11 15,0 0-29-15,-3 1-58 16,-33 3-206-16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2-06T07:33:05.27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6591 15784 72 0,'0'0'129'16,"0"0"-110"-16,0 0 29 15,0 0 31-15,0 0-12 16,0 0-22-16,0 0 2 16,0 0 0-16,0-3-12 15,0 3 1-15,0-1-1 16,0 1-12-16,0-1-6 15,0 1-10-15,0-2-7 16,0 2 0-16,0 0-6 0,0-1 1 16,0 1 2-16,0-1 3 15,0-1 1-15,0 2 0 16,0-1 2-16,0-2-1 16,0 3-1-16,0-3-1 15,-3 3 0-15,3-1 1 16,0 1-1-16,-3 0 6 15,3-2 16-15,0 2 6 16,-2 0 7-16,2 0-7 16,0 0-2-16,0 0-3 15,0 0 0-15,0 0-3 16,0 0-5-16,0 0-7 0,0 0-8 16,0 0-3-1,0 9 3-15,11 6 8 0,2 2 20 16,-1 3-2-16,-1 0 2 15,5-3-5-15,-4 2-6 16,1-2-6-16,1 0-2 16,1-2-2-16,-2-1-1 15,-2-3-4-15,4 0 2 16,-3 0-2-16,-1-1 2 16,-3-1 0-16,4-2-3 15,-2 1 7-15,-4-2 4 16,3 0 4-16,-3-3-6 15,-1-2-3-15,-2 0-2 0,-3-1-5 16,0 0 1 0,0 0-2-16,0 0-4 0,0 0-45 15,0 0-95-15,0-5-352 16</inkml:trace>
  <inkml:trace contextRef="#ctx0" brushRef="#br0" timeOffset="1">6755 15734 206 0,'0'0'61'15,"0"0"28"-15,0 0 16 0,0 0-39 16,0 0-21-16,0 0-22 16,-1 0 10-16,1 0 3 15,-2 0-8-15,1 0-10 16,1 2 8-16,-2 7 22 15,1 3-3-15,-1 6-11 16,-2 1 12-16,-1 7-14 16,-1 1 7-16,-3 1-6 15,2 1-13-15,-1 0 1 16,2-1-1-16,-1-3 11 16,1 1-14-16,0-4-5 0,0-1 5 15,4-2 2 1,-1-4-6-16,-1-5-11 0,3-3-1 15,1-4 0-15,0-3-1 16,0 0 0-16,0 0-1 16,0 0-21-16,0 0-55 15,0-14-158-15,0-6-606 16</inkml:trace>
  <inkml:trace contextRef="#ctx0" brushRef="#br0" timeOffset="2">6903 16017 721 0,'0'0'11'16,"0"0"-7"-16,0 0 90 16,0 0-56-16,0 0-16 15,0 0-1-15,16-24-6 16,-8 14-11-16,-2 2 5 16,-3-2-5-16,-2 3 3 15,-1 1 5-15,0 1 8 16,0 2 7-16,0 3-5 15,0 0 3-15,0 0 3 16,0 0-9-16,0 0-4 0,0 0 3 16,0 0-1-1,0 0-5-15,0 0-12 0,0 0 0 16,0 11-3-16,0 4 3 16,0 4 1-16,0-1 5 15,0 0-4-15,6 0-1 16,1-3 1-16,-2 2-1 15,-2-3 0-15,3-1-1 16,-1-3 0-16,-2-4 0 16,-2-2 1-16,1-1-1 15,-2-3 0-15,0 0 0 16,0 0 3-16,0 2-3 16,0 2-4-16,-8 3 4 15,-4 0 4-15,6-1-2 0,-3-2-1 16,5-1-1-16,-1 0 2 15,1-2-2-15,2 1 1 16,1-1 0-16,-1-1 0 16,2 0 0-16,0 0 1 15,0 0 0-15,0 0 0 16,0 0 1-16,0 0-1 16,0 0-2-16,0 0-4 15,0 0 4-15,8 0 3 16,1 0 3-16,1 0 1 15,-1 0-3-15,3 0 2 16,-2 0-4-16,-1 0-2 16,-1 0 1-16,-2-1 1 0,1 1-2 15,-1 0-10-15,-1-3-46 16,-1-1-104-16,-4-4-271 16</inkml:trace>
  <inkml:trace contextRef="#ctx0" brushRef="#br0" timeOffset="3">7674 10851 228 0,'0'0'160'16,"0"0"-154"-16,0 0 20 16,0 0 24-16,0 0 20 15,0 0-7-15,0-18-6 16,0 15 17-16,0-1-8 15,0 4-10-15,-1-2-5 16,1 1-6-16,-2 0-4 16,2 1-4-16,-1-2-5 15,1 2-9-15,-2 0-2 16,2 0 1-16,0 0-5 16,0 0-11-16,0 0-4 0,0 0-2 15,0 0-8-15,0 10 3 16,12 4 5-16,3 6 3 15,3 4 0-15,3 6 1 16,0 1 3-16,-2 4-1 16,2-1 1-16,-3-3-1 15,-2-2 3-15,1-4-7 16,-4-5-1-16,-1-6-1 16,-5-4 1-16,-2-4-2 15,-5-3 0-15,0-2-24 16,0-1-40-16,0 0-75 15,0-10-138-15</inkml:trace>
  <inkml:trace contextRef="#ctx0" brushRef="#br0" timeOffset="4">7878 10792 323 0,'0'0'250'15,"0"0"-216"-15,0 0 40 0,0 0 38 16,0 0-43-16,0 0-13 15,-3 38 18-15,-10-8-4 16,0 6-12-16,-5 5-17 16,3 1 5-16,-3 0-9 15,3-6-11-15,-1 0-17 16,4-6-5-16,-3-3-3 16,6-1 1-16,0-5-3 15,-1-4 1-15,4-6-15 16,4-7-45-16,-1-4-119 15,3 0-373-15</inkml:trace>
  <inkml:trace contextRef="#ctx0" brushRef="#br0" timeOffset="5">7946 11117 435 0,'0'0'306'0,"0"0"-290"16,0 0 8-16,0 0 50 15,0 0-28-15,0 0-32 16,-5-23-7-16,5 22 6 0,3-1-5 16,2 2 3-16,-1 0 4 15,1 0-2-15,0 0 0 16,1 0-3-16,2 0-1 16,1 0-1-16,1 0 7 15,-2 6-7-15,-4 1-1 16,1 1-6-16,-4 3 0 15,-1 2 1-15,0 1 1 16,0 2-1-16,0-1 4 16,-7 1-5-16,2-3 1 15,1-2-2-15,-1-2 1 16,1-1 2-16,3-3-1 16,1 0 1-16,0-4-1 15,0 0 1-15,0 1 1 0,0-1 2 16,0 1 1-16,0-1 3 15,0 1-6-15,1-2-2 16,6 0 2-16,-1 2 0 16,3-2 0-16,-1 2-1 15,7 0-2-15,-2-1 8 16,0 3-9-16,3 0-16 16,0 3-60-16,-4-1-174 15</inkml:trace>
  <inkml:trace contextRef="#ctx0" brushRef="#br0" timeOffset="6">8771 11298 337 0,'0'0'154'15,"0"0"-85"-15,0 0 52 16,0 0-14-16,0 0-42 16,0 0-19-16,-5-2-6 0,5 0-8 15,0 2-12-15,0 0 1 16,0 0-6-16,0 0 0 15,0 0-2-15,0 0-13 16,0 13 5-16,6 8 13 16,6 5 7-16,4 0-8 15,3 4 2-15,1-2-2 16,1-1-2-16,-1-1-9 16,-1-3-3-16,-1-3-1 15,-6-5-2-15,-2 0 1 16,-5-7-1-16,2-2-19 15,-7-5-56-15,0-1-116 16,0 0-194-16</inkml:trace>
  <inkml:trace contextRef="#ctx0" brushRef="#br0" timeOffset="7">8938 11285 545 0,'0'0'117'0,"0"0"-18"16,0 0 12-16,0 0-16 0,0 0-30 15,0 0-6-15,-36 71-8 16,17-30 0-16,1 3-18 16,0-2-1-16,1-1-11 15,1-1-12-15,1-4-6 16,0-1-2-16,3-8-1 16,3-4-1-16,2-9-12 15,5-5-41-15,2-9-69 16,0 0-194-16</inkml:trace>
  <inkml:trace contextRef="#ctx0" brushRef="#br0" timeOffset="8">9012 11501 519 0,'0'0'21'15,"0"0"-21"-15,0 0 71 16,0 0 2-16,0 0-48 16,0 0-13-16,2-29-2 15,4 25-3-15,-2 3 1 16,2-1 1-16,-4 2 8 15,4 0 2-15,0 0 3 16,-2 0-7-16,2 0 11 0,0 0 2 16,0 8-1-1,3 2-6-15,-3 4-5 0,-3 0 5 16,0 1-2-16,-3 3 9 16,0-3-3-16,0-1 10 15,0-1-11-15,0-5 0 16,-3-2-2-16,0-3-3 15,1-3-4-15,-2 0-3 16,2 0-12-16,1 0 0 16,1-1-21-16,0-5-4 15,0 3-16-15,0 1-3 16,3-3 6-16,3 4 21 16,5-1-8-16,0 2 13 15,1 0-8-15,-1 0-6 0,1 3 8 16,-3 5-7-16,-2 4 17 15,-2 1 8-15,-4 0 0 16,-1 1 8-16,0-1 13 16,0-1 21-16,0-1 10 15,-4-2 0-15,-8-4 4 16,-3 1-3-16,0-4-7 16,-3-2-8-16,1 0-23 15,3 0-15-15,5 0-1 16,3 0-34-16,3 0-51 15,3 0-116-15,0 0-400 16</inkml:trace>
  <inkml:trace contextRef="#ctx0" brushRef="#br0" timeOffset="9">9681 15800 44 0,'0'0'198'0,"0"0"-127"16,0 0 31-16,0 0 7 15,0 0-18-15,0 0-19 16,0-1 3-16,0 1-13 16,0 0-20-16,0 0-3 15,0 0 4-15,0 0 4 16,0 0 2-16,0 0-13 0,0 0-20 16,0 9-13-1,12 8 9-15,1 5 5 16,0 4-1-16,1 2 2 0,4 0-6 15,-3-1-3-15,-2-1-5 16,1-3-1-16,-4-1-2 16,2-2 1-16,-3 0-1 15,-1-6-1-15,-2 0 0 16,-2-5-5-16,-1-4-29 16,-2-1-17-16,2-4-24 15,-1 0-91-15,-1 0-109 16,1-2-245-16</inkml:trace>
  <inkml:trace contextRef="#ctx0" brushRef="#br0" timeOffset="10">9866 15734 85 0,'0'0'226'16,"0"0"-186"-16,0 0 26 16,0 0 12-16,0 0-18 15,0 0-20-15,0 0-10 16,0 0 9-16,0 0 6 15,0 0 9-15,0 0-14 16,0 0-16-16,0 10 5 0,0 5 3 16,-6 5 0-1,-3 5-16-15,-4 4 4 0,-1 6-1 16,2 1 8 0,-3 5 1-16,0 0-7 0,-3 2-12 15,3-3-1-15,-4 2 8 16,7-6-3-16,2-6-7 15,1-7-3-15,4-10 0 16,2-6-1-16,3-4-2 16,0-3 0-16,0 0-4 15,0 0-33-15,0-11-95 16,0-9-253-16</inkml:trace>
  <inkml:trace contextRef="#ctx0" brushRef="#br0" timeOffset="11">10003 15950 470 0,'0'0'93'16,"0"0"19"-16,0 0 25 15,0 0-47-15,0 0-21 16,0 0-14-16,0 0-20 16,0 2-22-16,0 8-13 15,0 4 2-15,0 7 5 16,0 1 10-16,0 0 4 15,0-2-7-15,0-3-1 16,0-6-5-16,0-2 4 0,0-6 1 16,0-3-4-16,3 0 0 15,-3 0 4-15,0 0 5 16,3 0 3-16,2 0-13 16,-1-2-2-16,1-3 13 15,3-1-12-15,0 0-2 16,-1-1-2-16,1 0-3 15,2 1 0-15,-2 2-4 16,-2 2-8-16,0 0-19 16,-2 2-28-16,-3 0-29 15,2 0-39-15,-1 0-54 16,-2 0-192-16</inkml:trace>
  <inkml:trace contextRef="#ctx0" brushRef="#br0" timeOffset="12">10108 15982 404 0,'0'0'184'16,"0"0"-107"-16,0 0 111 15,0 0-59-15,0 76-54 0,0-50-31 16,0 1-15 0,1-2-20-16,4 0-6 0,0-4-3 15,0-1-25-15,-2-5-115 16,-2-7-281-16</inkml:trace>
  <inkml:trace contextRef="#ctx0" brushRef="#br0" timeOffset="13">11034 15477 179 0,'0'0'22'0,"0"0"35"16,0 0 22-16,0 0-15 15,0 0-2-15,0 0-1 16,0-3-10-16,0 2-15 16,0 1 6-16,0-1-1 15,0-1-20-15,0 0 6 16,0 2 12-16,0-2-10 15,0 0-11-15,0 1-4 16,0-2-6-16,0 1-6 0,0 1 0 16,0 1 4-1,-1-2 6-15,1 2 9 0,0 0-2 16,0 0-5-16,0 0 1 16,0 0 0-16,0 0 0 15,0 0-5-15,0 0-4 16,0 0-6-16,0 0-3 15,0 0-6-15,7 11 9 16,6 6 10-16,4 2-5 16,2 5 2-16,-1 2 8 15,2 2 2-15,-1 1 1 16,-4-2 4-16,3-1-5 0,-5-2-3 16,2-5-2-1,-1 0-7-15,-3-5-5 0,-2-3 1 16,-1-3-1-16,-2-2-1 15,1-3-12-15,-2-1-52 16,-2-2-67-16,-2 0-130 16</inkml:trace>
  <inkml:trace contextRef="#ctx0" brushRef="#br0" timeOffset="14">11276 15404 170 0,'0'0'217'0,"0"0"-169"15,0 0 33-15,0 0 2 16,0 0-16-16,0 0 1 16,-36 60-1-16,18-29-34 15,0 5 4-15,-1 2 16 16,-1 2-14-16,-4 1 7 16,2 0-18-16,1-1 0 15,3-3-11-15,3-8-3 16,5-2-8-16,4-7-5 15,3-8-1-15,1-3-3 16,2-5-27-16,0-4-69 0,0 0-80 16,0 0-167-1</inkml:trace>
  <inkml:trace contextRef="#ctx0" brushRef="#br0" timeOffset="15">11376 15656 226 0,'0'0'224'0,"0"0"-162"15,0 0 53-15,0 0 4 16,0 0-44-16,0 0-21 15,0 0 1-15,0 0-13 16,0 0-6-16,0 0-5 16,0 1-5-16,0 1-9 15,0 1-3-15,1 3-5 16,1 3 6-16,2 1 9 16,-3 2-15-16,1-5-4 15,-1 1 1-15,-1-3-4 16,0-2-1-16,0-3 1 15,0 2-2-15,0-2 2 16,0 0 0-16,0 0 1 0,0 0-2 16,0 0 0-1,2 0-1-15,-2 0 0 0,3 0-14 16,3 0-32-16,0 0-1 16,4 0 38-16,-1-5 9 15,0 4-6-15,-1-1 3 16,1 2 1-16,-2 0-5 15,1 0 5-15,2 0 2 16,-3 3 1-16,-2 3 0 16,1 0-1-16,-3-1-2 15,-1 1 2-15,-2 1 1 16,0 1 6-16,0 1 9 0,-6 1 16 16,-5 0 2-1,-2-1-8-15,-1 0-9 0,1-2-9 16,2-3-6-16,1-1 0 15,0-3-2-15,2 0-21 16,-1 0-34-16,3-7-46 16,3-4-88-16,-1 1-182 15</inkml:trace>
  <inkml:trace contextRef="#ctx0" brushRef="#br0" timeOffset="16">11373 15642 375 0,'0'0'103'16,"0"0"-43"-16,0 0 38 15,0 0-30-15,0 0-27 16,0 0 7-16,-3 0-11 15,3 0-10-15,0 0-5 16,0 0-2-16,0 0 3 0,0 0 3 16,0 0 4-16,0 0 4 15,0 0-16-15,0 0-8 16,0 0-5-16,0 0 6 16,4 0 6-16,3 0-8 15,4 0-3-15,1 0 0 16,3 0-3-16,0-4-3 15,-2-1 0-15,-1 1-16 16,-4 3-36-16,0-1-70 16,-5 1-100-16,-1-1-370 15</inkml:trace>
  <inkml:trace contextRef="#ctx0" brushRef="#br0" timeOffset="17">13388 16240 413 0,'0'0'100'16,"0"0"-43"-16,0 0 60 16,0 0-24-16,0 0-39 15,0 0 5-15,18 0-2 16,0 20-23-16,9 7 10 0,3 6-12 16,-2 4-2-1,0 3-13-15,-5-1-2 0,2-1 2 16,-6-2-8-16,-3-5-3 15,-3-5 3-15,-4-5-5 16,-2-3-2-16,1-4 1 16,-2-6-3-16,-2-2-1 15,-1-4-5-15,-1-2-50 16,2 0-71-16,-1-6-114 16,-1-10-321-16</inkml:trace>
  <inkml:trace contextRef="#ctx0" brushRef="#br0" timeOffset="18">13698 16162 423 0,'0'0'86'16,"0"0"-12"-16,0 0 8 0,0 0-37 15,0 0-21-15,0 0 45 16,-19 44-1-16,7-14-3 15,-4 7-17-15,-4 7 14 16,-2 2-11-16,0 3-17 16,-2 0-7-16,3-3-13 15,2-5-9-15,5-6 1 16,1-5-5-16,4-7 0 16,3-7-1-16,1-5 0 15,4-4-4-15,1-5-31 16,0-2-60-16,0 0-123 15,0 0-153-15</inkml:trace>
  <inkml:trace contextRef="#ctx0" brushRef="#br0" timeOffset="19">13833 16487 232 0,'0'0'215'15,"0"0"-159"-15,0 0 24 16,0 0-5-16,0 0-9 16,0 0-7-16,0 0-4 15,0 0-2-15,0 0-5 0,0 0-4 16,0 0-5 0,0 0-6-16,0 0-12 0,0 0-4 15,0 0-3-15,0 0-1 16,0 0 1-16,0 1-6 15,0 4-2-15,0-1-1 16,-2 4-1-16,-1 4 3 16,0 3-3-16,0 2 4 15,2-1-2-15,1-1-5 16,0 1 1-16,0-2-1 16,0 0-1-16,0-1 0 15,4-3-1-15,4-1 1 16,-2-2-2-16,4 0 0 15,-2-2 1-15,-1-1-4 16,2-3 0-16,3-1-3 0,-1 0-2 16,3 0-8-1,-3 0 2-15,1-1 10 0,0-5-4 16,-2 1 8-16,-1-2-9 16,-2 1 11-16,-2 0 0 15,0 0 0-15,-2-1 0 16,-2-1 8-16,-1 0 1 15,0-4 1-15,0 2 6 16,0-1-4-16,0 3-5 16,0 2 14-16,0 1 1 15,-6 2-7-15,0 0-7 16,-3 2-8-16,0 1-2 16,-3 0 2-16,-1 0-3 15,4 2 2-15,0 7-1 16,0 0-9-16,3 0-7 0,2-1-22 15,1 0-25-15,3-3-60 16,0 0-146-16,0-4-401 16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2-06T07:33:05.29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23771 13587 111 0,'0'0'122'15,"0"0"-35"-15,0 0 36 16,0 0-3-16,0 0-26 15,0 0 4-15,0 0-37 16,0 0-8-16,0-39-9 16,0 36 3-16,0 0 3 15,0 2-9-15,0-1-3 16,0 2 6-16,0 0-7 16,0 0-9-16,0 0-28 15,1 7 0-15,8 16-1 16,6 8 1-16,0 9 31 15,4 4-3-15,-4 6 1 16,3 1-7-16,-1 0 4 0,-3-3-9 16,2-9-6-1,0-5-5-15,-1-7-5 0,-2-6 3 16,-2-3-4-16,-4-7-2 16,-1-4-6-16,-5-3-40 15,-1-4-41-15,0 0-52 16,0-22-7-16,0-10-336 15</inkml:trace>
  <inkml:trace contextRef="#ctx0" brushRef="#br0" timeOffset="1">23996 13509 300 0,'0'0'374'0,"0"0"-322"15,0 0 44-15,0 0-8 16,0 0-1-16,0 0-5 16,-64 102-4-16,43-58-6 15,1 2-17-15,1 3-16 16,3-1-11-16,-1-5-21 15,5-4-6-15,2-3-1 0,3-5 0 16,0-3-1-16,1-3-19 16,2-10-34-16,4-7-58 15,0-8-176-15,3-5-378 16</inkml:trace>
  <inkml:trace contextRef="#ctx0" brushRef="#br0" timeOffset="2">24015 13889 631 0,'0'0'152'16,"0"0"-98"-16,0 0 83 16,0 0-32-16,0 0-65 15,0 0-21-15,24-35-6 16,-18 21-3-16,-1 4 4 16,-2 3-2-16,-2 4 4 15,-1 3 0-15,0 0-6 16,0 0-2-16,0 9-3 15,0 10-4-15,0 8 24 16,3 1-3-16,0 2-1 0,2-3 17 16,2-5-22-1,-1-2-4-15,0-4-8 0,2-4-4 16,-4-2 0-16,0-3-10 16,-1-3-51-16,-3-4-74 15,0 0-170-15,0-3-560 16</inkml:trace>
  <inkml:trace contextRef="#ctx0" brushRef="#br0" timeOffset="3">23714 13430 315 0,'0'0'98'0,"0"0"15"15,0 0 25-15,0 0 0 16,0 0-71-16,0 0-19 16,-3-50-9-16,3 43-2 15,3 0-2-15,2 3-7 0,2 2-10 16,2 2-11 0,3 0-7-16,6 2 1 0,1 8 4 15,3 1-1-15,1-1 22 16,-5-5-18-16,1-1 6 15,0-4 10-15,-3 0 7 16,0 0 19-16,0-11 0 16,-3-3-18-16,-2 1-12 15,-5 5-7-15,-4 4-1 16,-2 4-5-16,0 0-7 16,0 0-17-16,0 0-66 15,0 0-91-15,0 0-414 16</inkml:trace>
  <inkml:trace contextRef="#ctx0" brushRef="#br0" timeOffset="4">24857 11276 421 0,'0'0'174'16,"0"0"-76"-16,0 0 45 15,0 0-18-15,0 0-29 16,0 0-32-16,0-6-10 15,0 6-7-15,0 0-22 16,0 3-22-16,6 18 2 0,9 9 8 16,1 5 15-16,0 3-6 15,3 0-7-15,-2 0-4 16,0 0-7-16,-2-1 1 16,-2-5-3-16,0-3-2 15,-2-5 0-15,-2-4-2 16,-3-5-2-16,-3-1-27 15,0-5-24-15,-2-4-16 16,1 0-37-16,1-5-75 16,-2 0-61-16,4-5-143 15</inkml:trace>
  <inkml:trace contextRef="#ctx0" brushRef="#br0" timeOffset="5">25040 11233 575 0,'0'0'92'16,"0"0"-20"-16,0 0 31 15,0 0-30-15,0 0-19 0,0 0 15 16,-37 61 16 0,15-21-31-16,-2 4-14 0,1 3-10 15,1 4-11-15,1-1-7 16,3-1-6-16,3-6-2 16,6-6-3-16,2-6-1 15,0-2-1-15,4-7 1 16,1-2-16-16,2-6-43 15,0-5-63-15,0-9-138 16,6 0-371-16</inkml:trace>
  <inkml:trace contextRef="#ctx0" brushRef="#br0" timeOffset="6">25152 11612 891 0,'0'0'70'16,"0"0"-64"-16,0 0-6 0,0 0 36 16,0 0 2-16,0 0-31 15,-10-66-7-15,19 60-2 16,-3 3 1-16,1 0-2 16,-1 3 2-16,3 0 0 15,-3 0-2-15,3 0 3 16,-1 5 1-16,0 4-1 15,-2 4 10-15,-3 2 10 16,-1 1-8-16,-2 1 4 16,0 0-8-16,0-1 4 15,0 1-5-15,-3-1-1 16,-5 0 1-16,0-1-1 16,3 0 0-16,1-4-1 15,2 0-3-15,0-3 5 0,2 0 0 16,0-3-1-16,0-4 3 15,2 1-6-15,6-2-1 16,3 0 2-16,1 0-4 16,2 0-22-16,-2-3-37 15,-6-4-110-15,-6 0-254 16</inkml:trace>
  <inkml:trace contextRef="#ctx0" brushRef="#br0" timeOffset="7">24742 11241 129 0,'0'0'208'0,"0"0"-202"16,0 0 72-16,0 0 47 0,0 0-42 16,0 0-12-16,42-44 1 15,-32 36-16-15,2 0-20 16,1 3-11-16,0 2-7 16,1 3-8-16,1 0-1 15,5 1-2-15,-1 14 2 16,1-1 22-16,0 0-11 15,-2-3-8-15,0-3 8 16,-3-3 5-16,2-5 1 16,0 0 14-16,1-6 9 15,5-11-17-15,-4-3-18 16,-2 2-5-16,-7 2-1 16,-3 6-5-16,-4 6-3 15,-3 3-2-15,0 1-23 16,0 0-64-16,0 3-146 0,0 11-140 15</inkml:trace>
  <inkml:trace contextRef="#ctx0" brushRef="#br0" timeOffset="8">25825 11519 423 0,'0'0'97'0,"0"0"10"0,0 0 24 16,0 0-28 0,0 0-25-16,0 0-28 0,10 0-10 15,0 24-31-15,6 9 39 16,0 9-18-16,4 2 8 16,-4-1-4-16,2-4-8 15,0-1-13-15,-6-9-6 16,0-1-5-16,-2-3-2 15,-4-3 0-15,-3-5-16 16,-3-4-32-16,0-4-43 16,0-6-87-16,0-3-97 15,0-3-172-15</inkml:trace>
  <inkml:trace contextRef="#ctx0" brushRef="#br0" timeOffset="9">26025 11501 453 0,'0'0'135'15,"0"0"-120"-15,0 0 120 16,0 0 4-16,-66 109-9 15,43-64-44-15,-3 1-14 16,2-1-12-16,2-3-39 0,-2-1-13 16,6-4-6-16,2-2-1 15,5-6-1-15,4-6-25 16,7-3-62-16,0-7-113 16,0-10-131-16</inkml:trace>
  <inkml:trace contextRef="#ctx0" brushRef="#br0" timeOffset="10">26168 11739 641 0,'0'0'32'0,"0"0"-17"16,0 0 7-16,0 0 56 15,0 0-49-15,0 0-28 0,6-53 14 16,-1 49-4 0,-2 1-1-16,0 3-4 0,0 0 0 15,-2 0 7-15,2 0 14 16,1 5 17-16,1 7-7 16,-2 6 30-16,-2 1-24 15,-1-1-2-15,0 1-10 16,0-4-2-16,0 1-6 15,-1-3-10-15,-4-4-3 16,4-3-8-16,-1-3-1 16,2-2-1-16,0-1-6 15,0 0-35-15,0 0-32 16,9 0-12-16,4 0 67 16,0 0-2-16,-1 6 5 0,-1 2 4 15,-3 4 8-15,-2 2 3 16,-3 0 41-16,-3 0-1 15,0 0 1-15,0-1-3 16,-6-1 5-16,-10 0 7 16,-2 0-12-16,-3-3-15 15,-3 0-19-15,-1-4-3 16,2-1-1-16,3-4-16 16,6 0-32-16,8-1-37 15,6-17-80-15,0-10-427 16</inkml:trace>
  <inkml:trace contextRef="#ctx0" brushRef="#br0" timeOffset="11">25698 11504 511 0,'0'0'138'16,"0"0"-58"-16,0 0-3 0,0 0-27 15,0 0-26-15,17-80-14 16,0 61 5-16,2 3 1 16,3 0 10-16,-4 2-1 15,1 3-3-15,0 2-3 16,1 5-1-16,1 4 2 15,4 0 0-15,5 0-20 16,0 11 12-16,3-1 0 16,-4-1-4-16,-2-3 3 15,-6-5 12-15,-3-1 7 16,-6 0 11-16,-2 0 11 16,-4-7 5-16,1-4-20 0,-6-2-27 15,-1-2-10-15,0 3-9 16,0 3-17-16,0 3-11 15,0 6-40-15,0 0-188 16,0 0-646-16</inkml:trace>
  <inkml:trace contextRef="#ctx0" brushRef="#br0" timeOffset="12">26867 12987 92 0,'0'0'188'0,"0"0"-131"16,0 0 3-1,0 0-16-15,0 0 0 0,0 0-26 16,-14-28 7-16,14 26 12 15,0 0 2-15,0 1 6 16,0 1-2-16,0-1 3 16,0 1 0-16,0-2 1 15,0 2 1-15,0-1-7 16,0 1-18-16,0 0 5 16,2 0 3-16,5 1-1 15,8 14-15-15,1 9 19 16,2 8-3-16,0 3 10 15,0 4-13-15,1-2-9 16,-2-2 2-16,-2-2-15 16,-2-6 0-16,-2-5-6 0,0-4 1 15,-4-3-2-15,-3-5-3 16,-1-5-32-16,-1-3-45 16,-2-1-110-16,0-1-21 15,0 0-157-15</inkml:trace>
  <inkml:trace contextRef="#ctx0" brushRef="#br0" timeOffset="13">27063 12878 126 0,'0'0'447'15,"0"0"-399"-15,0 0 38 16,0 0 13-16,0 0-27 16,0 0-12-16,-40 54 16 15,21-15 5-15,-4 7-34 16,1 2-14-16,1-1-4 15,2-1-17-15,0-4-8 16,3-7-4-16,3-2 2 0,1-3-2 16,3-6 0-1,3-4-2-15,3-5-34 0,3-2-61 16,0-6-111-16,0-7-155 16</inkml:trace>
  <inkml:trace contextRef="#ctx0" brushRef="#br0" timeOffset="14">27156 13119 663 0,'0'0'63'0,"0"0"-48"15,0 0 56-15,0 0 6 16,0 0-24-16,0 0-10 15,0-9 9-15,0 9-14 16,0 0-12-16,0 0-7 16,0 0-10-16,0 0-3 15,0 8-4-15,0 8 3 0,0 8 15 16,0 2-12 0,0-3 2-16,0-3-3 0,0-4-5 15,0-5 1-15,0-4-2 16,0-3 2-16,3-1 1 15,1-3 1-15,5 0 6 16,5 0 7-16,-2-3-13 16,4-4 4-16,-2 0-7 15,-4 2-2-15,2-2 0 16,-5 2-5-16,-1 1-2 16,-3 3-9-16,-1 1-10 15,0 0-19-15,0 0-39 16,0 0-84-16,2 0-67 15,-1-4-120-15</inkml:trace>
  <inkml:trace contextRef="#ctx0" brushRef="#br0" timeOffset="15">27312 13139 122 0,'0'0'642'0,"0"0"-595"15,0 0 4-15,0 0 50 16,0 0 9-16,0 0-62 16,-28 91-4-16,25-67-28 15,3-4-12-15,0-4-4 16,0-3-4-16,0-7-45 0,0-4-117 16,0-2-261-1</inkml:trace>
  <inkml:trace contextRef="#ctx0" brushRef="#br0" timeOffset="16">26831 12832 251 0,'0'0'270'0,"0"0"-237"16,0 0 57-16,0 0 62 15,0 0-54-15,0 0-47 16,0-23-1-16,0 5-3 16,0-1-10-16,0-2-29 15,0 2 9-15,0 2 1 16,3 9-1-16,1 5 11 16,2 3-26-16,1 0-2 15,6 0-6-15,6 10 6 16,0 4 0-16,4-1 2 15,-1-4 3-15,-1-3-2 16,-3-3 10-16,0-3 4 0,-3 0 8 16,-2 0 5-16,-4 0 0 15,-3-1-11-15,-1-4-7 16,-4 3-10-16,2 2-2 16,-3 0-12-16,0 0-29 15,0 0-40-15,0 0-147 16,0 2-605-16</inkml:trace>
  <inkml:trace contextRef="#ctx0" brushRef="#br0" timeOffset="17">28517 12294 78 0,'0'0'355'16,"0"0"-299"-16,0 0 37 15,0 0 10-15,0 0-1 16,0 0-28-16,-20-33 0 16,19 29-14-16,1 0 7 15,0 2-14-15,0 2-12 16,0 0-14-16,0 0-17 0,0 6-10 16,8 14-1-16,11 12 1 15,4 6 19-15,0 1 8 16,-2 1-7-16,1-2-5 15,-3-5-8-15,-1-3-7 16,-1-7 2-16,-7-2-2 16,-2-4-2-16,-1-4-6 15,-6-5-31-15,1-3-39 16,-1-4-68-16,-1-1-94 16,2-3-174-16</inkml:trace>
  <inkml:trace contextRef="#ctx0" brushRef="#br0" timeOffset="18">28719 12234 482 0,'0'0'156'0,"0"0"-122"16,0 0 44-16,0 0 2 16,0 0 8-16,0 0 13 15,-105 107-22-15,78-69-23 0,2 0-11 16,2-2-9 0,4-4-26-16,1-2-8 0,6-4-1 15,3-1-1-15,3-6 0 16,2-1-10-16,2-4-51 15,2 1-73-15,-1-4-87 16,-1-2-154-16</inkml:trace>
  <inkml:trace contextRef="#ctx0" brushRef="#br0" timeOffset="19">28803 12482 699 0,'0'0'221'15,"0"0"-138"-15,0 0 23 16,0 0-21-16,0 0-42 0,0 0-39 15,0 12-3-15,0 9 30 16,0-1-16-16,0-2-11 16,0-3-4-16,0-3 0 15,2-4-2-15,6-3-6 16,1-2-19-16,3 1-13 16,2 0 30-16,-1 3 8 15,-1 3 2-15,-3 2-7 16,-3 5 6-16,-1 0-1 15,-5 0 2-15,0-4 7 16,0-2 6-16,0 2-1 16,-2-2-7-16,-12-2-5 0,0-2-11 15,-1-4-43-15,0-3-95 16,4-5-113-16,2-16-247 16</inkml:trace>
  <inkml:trace contextRef="#ctx0" brushRef="#br0" timeOffset="20">28828 12446 800 0,'0'0'187'16,"0"0"-168"-16,0 0 29 0,0 0-41 15,0 0-1-15,0 0-6 16,78-3 0-16,-62 0-65 15,-5 0-139-15,-4-2-269 16</inkml:trace>
  <inkml:trace contextRef="#ctx0" brushRef="#br0" timeOffset="21">28436 12224 666 0,'0'0'140'0,"0"0"-125"16,0 0 45-16,0 0 26 15,-4-73-32-15,10 46-35 16,5 3 2-16,4 2-10 16,2 3 1-16,-2 8-2 15,2 2-9-15,2 8 2 16,1 1 2-16,6 0 1 16,0 6 6-16,1 6-5 15,0-2 8-15,-3-1-1 16,0-4 20-16,-3-3-4 15,0-2 5-15,-2 0 7 0,2-7-2 16,-4-4-20 0,-3 1-15-16,-3 0-5 0,-7 7-1 15,0 1-28-15,-3 2-56 16,-1 0-82-16,0 3-363 16</inkml:trace>
  <inkml:trace contextRef="#ctx0" brushRef="#br0" timeOffset="22">30389 16411 370 0,'0'0'226'0,"0"0"-219"16,0 0 76-16,0 0 52 15,0 0-64-15,0 0-41 16,-5-18 4-16,5 18-1 16,0 0-9-16,0 0-8 15,0 2-4-15,9 15 16 16,7 11 12-16,3 6-11 16,1 7-4-16,-1 6 2 15,1-1-19-15,-3 0-2 16,2-7-5-16,0-5 1 15,-2-5-2-15,2-4 2 16,-3-4-2-16,-3-5-1 16,-6-3-11-16,-1-6-48 0,-4-2-63 15,-1-5-48-15,1 0-122 16</inkml:trace>
  <inkml:trace contextRef="#ctx0" brushRef="#br0" timeOffset="23">30638 16355 453 0,'0'0'112'16,"0"0"-100"-16,-55 90 107 15,30-38 6-15,-2 6-41 16,3 0-6-16,0-2-14 16,-1-5-26-16,2-6-8 15,5-8-24-15,2-3 0 16,4-8-5-16,2-4-1 15,5-7-7-15,4-3-73 16,1-10-124-16,0-2-291 0</inkml:trace>
  <inkml:trace contextRef="#ctx0" brushRef="#br0" timeOffset="24">30817 16734 577 0,'0'0'46'0,"0"0"9"0,0 0 72 15,0 0-49-15,0 0-22 16,0 0 10-16,1-4-17 16,-1-1-19-16,0 4 6 15,0 0 6-15,0 0-19 16,-3 1-17-16,-4 0-6 15,-2 0 3-15,-1 0 3 16,-5 5 0-16,1 11-4 16,0 3-2-16,0 4 7 15,3 1-3-15,4 2 1 0,3 0 0 16,4 1-3 0,0-2 0-16,0 0 0 0,0-2-2 15,11-4 0-15,-1-2-1 16,0-8 0-16,2-2-3 15,-3-2-1-15,1-4-10 16,1-1 15-16,-2 0 4 16,-2-7 9-16,1-6-4 15,-7 1 0-15,-1 2 16 16,0 0-12-16,0 3 0 16,-9 5-6-16,-4 0-7 15,-5 2-6-15,-1 0-1 16,-1 11-20-16,2 0-38 15,6-2-111-15,9-8-316 16</inkml:trace>
  <inkml:trace contextRef="#ctx0" brushRef="#br0" timeOffset="25">30362 16229 729 0,'0'0'59'16,"0"0"-51"-16,0 0 90 15,0 0 0-15,0 0-66 16,0 0-11-16,0 0 1 16,18-88 2-16,-6 76-9 15,-2 3-10-15,2 4-1 16,0 5-4-16,2 0 0 15,2 0 3-15,-2 15 1 16,2 6 4-16,-2 0 13 0,-1-2-3 16,-3-4 3-16,1-4 1 15,-1-6 10-15,-2-5 5 16,-1 0 4-16,-2 0-9 16,0 0-14-16,-2-10-18 15,-3-1-20-15,2 2-30 16,1-1-55-16,1-2-219 15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4:57:49.8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24 2065,'0'0'1617,"0"0"-337,0 0-135,0 0-59,0 0-331,0 0-254,0 0-170,0-18 604,-1 13-6261,-3 4 2330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6T07:33:05.5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8708,'0'0'1857,"0"0"-1857,0 0-192,0 0 192,0 0 832,0 0-64,0 0-383,2 0-257,-2 0-112,2 0-16,-2 0-80,0 0-801,6 0-1232,1 0-1680,1 0-673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2-08T19:28:16.184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9108 3281 220 0,'0'0'29'0,"0"0"-28"0,0 0 3 16,0 0-4-16,0 0-7 16,0 0 7-16,0 0 5 15,-2-19 12-15,2 18 31 16,0 1-16-16,0-2 3 16,-1 2-9-16,1 0 4 15,-2 0-8-15,2 0-6 16,0 0-11-16,0 0 4 15,0 0 4-15,0 0 6 16,-1 0 18-16,1 0 11 16,0 0 2-16,0 0-6 15,0 0-13-15,0 0-10 16,0 0-3-16,0 0-2 0,0 0-8 16,0 0-5-16,0 0 2 15,1 0-1-15,5 0 0 16,0 0 4-16,0 0 8 15,2 3-2-15,5 1 1 16,1-2 9-16,0 2-11 16,0-1-4-16,4 0 5 15,-5 1-2-15,4-1-5 16,-2 0-4-16,1 1-2 16,-1 0 1-16,3-1-2 15,-3 1 0-15,3 0 1 16,-2 1 0-16,2-3-1 0,1 1 4 15,-1 1-4 1,2-2 0-16,0 2-1 0,-1-1 1 16,0-2 1-16,-1 2-1 15,3 0 0-15,-4 0 0 16,0 0 0-16,1-1 0 16,-3 1 0-16,1-1 0 15,-2-1 0-15,2 0 0 16,1 2 0-16,0-1 0 15,3-1 0-15,5-1 0 16,2 0 1-16,3 0-1 16,-2 0 2-16,-1 0-2 15,1 0-1-15,-2 0 0 16,-2 0 2-16,0 0-1 16,-1 0 0-16,1 2-1 0,-1 0 1 15,2 0 0-15,0 0 2 16,2 0-3-16,0-2 3 15,6 1-2-15,-3-1 0 16,1 2 0-16,2-2 0 16,-3 0 1-16,-2 3-1 15,2-3 0-15,-3 1 0 16,1-1 1-16,2 2-2 16,-3-2 1-16,4 1 0 15,5-1 0-15,0 2 1 16,3-2-1-16,-2 0 0 15,6 1 1-15,-7-1-1 0,-5 1 0 16,-1 1 0-16,0-2 0 16,0 0 2-16,-1 0 1 15,-2 0-1-15,3 0 0 16,-3 0 0-16,3 0 2 16,6 0-1-16,-4 0 0 15,1 0-2-15,0-2 0 16,-3 0 2-16,0 0-1 15,-2 1 2-15,0-1-4 16,1 1 1-16,-2-2-1 16,4 1 0-16,-2 1 1 15,0 1 2-15,0-1-3 16,-1 0 1-16,0 1-1 0,1 0 0 16,-1 0 0-16,-1 0 0 15,0 0 0-15,-3 0 1 16,0 0 0-16,-1 0-1 15,0 0 0-15,-1 0 0 16,2 0 0-16,0 0 1 16,3-2-1-16,-4 0 0 15,0 1 0-15,4 1 0 16,-2 0 0-16,0 0 0 16,-1 0 0-16,-3 0 0 15,0 0 1-15,1 0-1 16,-3 0 0-16,1 0-2 0,0 0 2 15,-1 0 0 1,0 0-1-16,1 0 1 0,-1 0 0 16,1 0 0-16,-2 0 0 15,1 0 0-15,5 0 0 16,-6 0 0-16,6 0 0 16,-1 0 0-16,3 0 0 15,1 0 0-15,0 0 0 16,3 0 0-16,-4 0 0 15,1 0 0-15,0 0-1 16,-2 0 1-16,1 0 0 16,-4 0 0-16,2 1 0 15,0 1 0-15,-2 0 2 16,-2-2-4-16,-1 1 2 16,-4 0 0-16,1 0 2 0,-4 1-2 15,2-2 0-15,-2 1-1 16,1-1 2-16,-1 0-2 15,3 0 1-15,3 0-2 16,1 0 2-16,-1 0-4 16,0 0 4-16,4 2 0 15,-2-2-1-15,1 0-1 16,-2 1 1-16,1 1 0 16,0-2 1-16,-3 1 0 15,4 1 1-15,-4-2-2 16,2 2 1-16,0 0 0 15,-1 1 0-15,6-1-1 0,-5 1 1 16,1 1-1-16,-1-1-2 16,0-1 3-16,-1 2 0 15,0-3 0-15,0 2 0 16,0-1 0-16,-3-1 0 16,-2 0-1-16,-1 0 1 15,1-1 0-15,0 2 0 16,1 1 0-16,1-2 0 15,2 2 0-15,-1 0 0 16,3-2-1-16,0 2 1 16,3 1 1-16,2-4 0 15,-1 2-1-15,2-1 0 16,-2-1 2-16,0 2-2 0,-3-2 1 16,-3 0-1-16,-1 0 1 15,-2 0 0-15,-3 0-1 16,0 0 0-16,-2 0 0 15,-1 0 0-15,0 0 1 16,-2 0 0-16,-4 0 1 16,3 0 5-16,-4 0-4 15,2 0-1-15,-1 0 5 16,2 0 6-16,2 0 1 16,0 0 2-16,1 0-4 15,2 0-6-15,2 0-2 16,-2 0-3-16,0 0 0 0,-3 0-1 15,1 0 0 1,-3 0 0-16,1 0-1 0,-3 0 0 16,-1 1-1-16,-1-1-3 15,0 3-8-15,0 0-23 16,0 0-79-16,-6-3-150 16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2-06T07:33:46.49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6531 7265 204 0,'0'0'84'16,"0"0"-59"-16,0 0 19 0,0 0 21 16,0 0-1-16,0 0-22 15,0 0 6-15,8 0 3 16,-8 0 6-16,0 0 4 16,0 0-6-16,0 0-12 15,0 0-11-15,0 0-9 16,0 0-12-16,0 0-5 15,0 0-3-15,0 0 4 16,0 0 4-16,0 0 3 16,0 0-3-16,0 0-5 15,0 0-3-15,0 0 0 0,0 0-1 16,0 0 4 0,0 0-5-16,0 0 0 0,0 0-1 15,0 0 0-15,0 0 1 16,0 0 4-16,0 0 7 15,0 0 4-15,0 0 2 16,0 0-1-16,0 0-1 16,0 0-10-16,0 0-1 15,3 0-5-15,1 0 0 16,2 0 0-16,2-1 1 16,-1 0-1-16,2-1 0 15,0 0 0-15,0 1 0 16,4 0 1-16,-1-2-1 15,-1 1 1-15,4-1-1 0,-2 0 0 16,0 0 0 0,-2 0 0-16,1 2 0 0,-2 0-1 15,-2-1 1-15,-2 1 0 16,0-2-3-16,1 1 0 16,-4 1 0-16,3 1-1 15,-3 0-2-15,0 0 2 16,0 0 1-16,-1 0 1 15,1-1 0-15,0 1 2 16,-2 0 0-16,-1 0 0 16,3 0 0-16,-3 0 0 15,0 0 0-15,0 0 0 16,0-2 0-16,0 2 0 0,0 0-1 16,0 0-2-16,1 0 1 15,4 0-6-15,1 0 1 16,-3 0 7-16,6 0-5 15,-4 0-2-15,-1 0-4 16,0 0 5-16,-2 0 2 16,-2 0 1-16,0 0 3 15,0 0 0-15,0 0 0 16,0 0 0-16,0 0 0 16,0 0 0-16,0 0 0 15,0 0 0-15,0 0-1 16,0 0-3-16,0 0-3 0,0 0-14 15,0 0 7 1,0 0 4-16,0 0 6 0,0 0 4 16,0 0-2-16,0 0 1 15,0 0 0-15,0 0-2 16,0 0-15-16,1 0-15 16,7 2 28-16,1-1-11 15,-2 0 7-15,2-1 3 16,-1 0 3-16,-2 0 2 15,-1 0 0-15,0 0-2 16,-4 0 3-16,1 0 2 16,-2 0-2-16,0 2 6 15,0-2 9-15,0 0-9 0,0 0-6 16,0 0 0 0,0 0-3-16,0 0 3 0,3 0 0 15,-3 1 0-15,0-1 0 16,0 0 2-16,0 0-1 15,0 0-1-15,0 0 1 16,0 0 6-16,0 0 0 16,0 0 2-16,0 0-4 15,0 0-5-15,0 2 0 16,3-1-7-16,0 2 6 16,3-1-8-16,0 0-30 15,1-2-123-15,-2 0-268 16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2-06T07:33:46.49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21130 7150 336 0,'0'0'70'0,"0"0"-18"16,0 0-25-16,0 0 4 16,0 0 14-16,0 0-2 15,-3-4 13-15,3 4-8 16,0-2-7-16,0 2 3 15,0 0-1-15,0 0 1 16,0 0-5-16,0 0-5 16,0 0 0-16,0 0-4 15,0 0-8-15,0 0-9 16,0 0 0-16,0 0-9 16,0 0-4-16,8 0 1 0,8 0 1 15,3 0-2-15,5 0 0 16,4 0 0-16,-1 0 1 15,2 3-2-15,-3 3-1 16,0-3-11-16,-5 2 0 16,0-1-5-16,-6 1 0 15,-2-3 2-15,-6 1 7 16,-2-1 1-16,-3-2 0 16,-2 1 2-16,0-1 4 15,0 1-3-15,0-1-4 16,0 2-10-16,0 1 10 15,0-1-6-15,0 4 15 0,-5-2 0 16,-3 2 1-16,-2 1 8 16,-5 0 1-16,-2 1-6 15,-5-2 6-15,0 2-5 16,-2-1-1-16,3 0 0 16,-1-2 7-16,3 1-4 15,2-1 1-15,4-1 1 16,4-1-7-16,4-1 1 15,4-1-3-15,1 0-8 16,0-1 1-16,0 2-11 16,0 1-25-16,16-1 21 15,8 3 4-15,4-2 4 16,2-1-29-16,0 1-20 0,-5 2 16 16,-1-3 19-1,-7 1 12-15,-7 0 16 0,-3 1 0 16,-7-2 1-16,0 1 1 15,0 0 43-15,0-1 0 16,-8 1-11-16,-7 3 31 16,-3-1-17-16,1 1-18 15,0 1 5-15,1 0-24 16,0 1-5-16,4 1 0 16,0-2-6-16,6-1-5 15,3 1 3-15,3-1-14 16,0 0-30-16,0 0 7 15,0 0 17-15,3-2-4 16,3 0 2-16,2-2 9 0,-5 0 6 16,-2 0 8-16,1-2 1 15,-2 1 3-15,0-1 1 16,0 2-3-16,0-2-1 16,1 2-1-16,-1 1 1 15,2 0-1-15,-2 0-1 16,0 1-6-16,0-1 8 15,0 0 0-15,0-2 2 16,0 0 9-16,0 1 16 16,0-2-15-16,0 0-7 15,0 1-5-15,0 1-14 16,0-1-19-16,7 2 30 16,9-2-2-16,3 2-13 0,6-3-20 15,3 0-75-15,0 0-159 16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2-06T07:33:46.497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27361 7113 192 0,'0'0'106'16,"0"0"-76"-16,0 0 11 15,0 0 30-15,0 0 17 16,0 0-9-16,0 0-11 0,-55-1 2 16,54-1-12-1,-1 1-16-15,2 1-12 0,-2 0-15 16,-1 0-9-16,1 0-4 15,-1 0-1-15,3 0 7 16,0 0 4-16,0 0 4 16,0 0-4-16,0 0-6 15,0 0-6-15,0 0-16 16,8 0 14-16,13 3 2 16,8 3 10-16,13 0 5 15,15 1-2-15,9-2-9 16,6 2 0-16,-1-1-4 15,-4 1-3-15,-4 1-2 16,-5 0-1-16,-5 4 5 0,-6-4-3 16,-4 1-7-16,-7-2-11 15,-6-3-10-15,-8 2 5 16,-4-2 14-16,-6 0 12 16,-5-1 0-16,-2 1-1 15,-4-1-1-15,1-1-5 16,-2 0-14-16,0 1-14 15,0 0 4-15,-9 0 30 16,-6 0 2-16,0-2 0 16,-3-1 2-16,1 1-1 15,-3-1 3-15,-4 2-3 16,-7-1-1-16,-7 3 7 16,-7 0-12-16,-4 1 13 0,-3-1-8 15,4 0 7-15,4 1-5 16,3-3-4-16,5-1 10 15,2 1-8-15,0-1 5 16,-1 2-4-16,1 0 4 16,1 0-6-16,8 0 5 15,2 0-4-15,7-1 13 16,7 1-10-16,3 0-3 16,3 0-7-16,3 0-4 15,0 3-8-15,0-2-20 16,0 3 17-16,17-2 22 15,7 2 2-15,11 0 12 0,11-1-5 16,10-1 1-16,11 0-7 16,6-1-2-16,3-3-1 15,5-1-20-15,-4 2-13 16,-4-2-26-16,-4 0 2 16,-5 0-17-16,-6 0-24 15,-7 0-34-15,-9 0 62 16,-12 0 70-16,-10 0 0 15,-6 0 45-15,-8 0 4 16,-3 0-29-16,-3 0 1 16,0 0 11-16,0 0 19 15,0 0-41-15,-7 0-7 16,-4 0 3-16,-1 1-2 0,-4 5 5 16,-3 3 3-1,-3-1 3-15,-6 2 5 0,-3-1 7 16,-4 0 3-16,-3 0-9 15,-1-2 10-15,-5 1 9 16,2-1-9-16,-2-1-5 16,1-1 27-16,-2 0-19 15,2 0-10-15,1 0-4 16,6 2-13-16,6-1 0 16,7-2-6-16,9 1 1 15,8 0-2-15,6 1-9 16,0-3-16-16,3 2-17 15,24-1 36-15,18-3 6 16,14-1 0-16,10 0-16 0,7 0-66 16,-4-1 7-16,-1-5 23 15,-5 2-4-15,-5-2 18 16,-12 2-4-16,-7 1 24 16,-16-1 18-16,-13 1 14 15,-9 2 38-15,-4 0 28 16,-3-1 33-16,-20 1-43 15,-12 1-59-15,-10 0 34 16,-10 0 14-16,-1 0-11 16,-3 0 0-16,6 0-7 15,2 0-18-15,0 0-3 0,4 0-14 16,-1 0 2 0,2-3-1-16,4 0 0 0,4-1 1 15,8 1 3-15,4-3-7 16,3 0 2-16,2 1-6 15,-6-1-1-15,-2 0 0 16,-4 4-8-16,-2-1-7 16,0 1 9-16,2 1 7 15,5 1-1-15,4 0-4 16,1-1 1-16,7-1 0 16,6 0 4-16,3 1 4 15,6 1-3-15,1 0 5 0,0 0-1 16,0-1 2-1,0 0-7-15,0-2-9 0,0-3 3 16,1 1 6-16,1 1-5 16,-2-2 0-16,0 1 2 15,0 2 1-15,0-2 0 16,0 2-1-16,0 0 3 16,2-1 0-16,1-2-3 15,1 1 1-15,-1-4 2 16,-1 1-1-16,-1-1-2 15,-1 2-4-15,0 0-3 16,0 3 1-16,0 0 7 16,0 3 2-16,0-2 2 15,0 1-2-15,0 1 0 16,0-3 0-16,0-1 0 0,0 3 3 16,0-4-3-16,0 2 0 15,0-1 3-15,0 2-2 16,0-1 7-16,0 1-6 15,0 0-2-15,0 0-12 16,9-3 0-16,1-1 0 16,4-2 2-16,4 1 3 15,2 0 3-15,0 1-1 16,7-1 3-16,3 2 1 16,9 0 2-16,7 0 0 15,6 2-1-15,3 2-2 16,2 2 1-16,-2 0-1 0,-1-3-6 15,-6 3-4 1,-2 0 6-16,-4 0 6 0,-2 0-7 16,-3 0 3-16,-3 0-6 15,-4 0-17-15,-6 0-6 16,-4 0 23-16,-3 0 5 16,-2 0 3-16,3 3-1 15,0-1-4-15,5 2-9 16,2-3-26-16,0 1 10 15,3-2 0-15,-5 0-3 16,-1 0 19-16,-2 0 8 16,-10 0 4-16,-2-3 4 15,-7-1 6-15,-1-1 22 0,0 1 29 16,-1-2-7 0,-10 1-40-16,1 1 5 0,-4-1-1 15,4 4 3-15,-2-2-14 16,0 3-3-16,0 0-3 15,-3-3-6-15,0 2 7 16,-4 0-7-16,-2-2-16 16,-6 3 25-16,-3-2-13 15,-3 1 10-15,-2 1 2 16,-3 0-21-16,1 0 3 16,-3 0 5-16,-6 0 12 15,-2 0 1-15,-1 0 1 16,1 0 14-16,5 0 4 15,5 0 12-15,4 0-25 0,5 0 21 16,1-1-18 0,3-1-3-16,3 0 3 0,3 2-6 15,5 0 4-15,3-2 5 16,4-1-1-16,4 3-8 16,0-1 1-16,3 1 1 15,0 0-4-15,0 0 2 16,0-2-4-16,0 2-2 15,0-1-9-15,3 0 12 16,4-2 1-16,1 0 0 16,1 1-2-16,1 1-2 15,2 1 0-15,3 0 2 16,3 0 2-16,6-1-2 0,-1 1-6 16,3 0-4-16,-4-3-2 15,-1 3 5-15,-6 0 9 16,-3-3-2-16,-6 3 4 15,-4 0 0-15,-2 0 9 16,0-2 30-16,0-2 9 16,-11 1-37-16,-4-4 1 15,0 2-6-15,-4 0 3 16,-1 4 1-16,-1-2-4 16,1 2-6-16,0 1 4 15,-1-1-4-15,2-1-2 16,4 0 1-16,3 2-1 15,6 0 0-15,3 0 0 16,3 0-5-16,0 0-15 0,0 0-25 16,0 0-4-16,0 0 11 15,0 0 16-15,3 0 22 16,-1 0 0-16,1 0-6 16,-2 0 3-16,6 0 0 15,1 0-52-15,3 0-126 16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2-06T07:33:46.49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9197 3444 48 0,'0'0'182'0,"0"0"-162"0,0 0 3 16,0 0-10-1,0 0-7-15,0 0 1 0,0 0-1 16,3 0-6-16,-3 0-6 15,0 0-22-15,0 0-27 16,0 0-29-16,0 0-41 16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2-06T07:33:46.49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9197 3444 195 0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2-06T07:33:46.500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9197 3444 195 0,'-7'-20'86'0,"7"20"-47"0,0 0 16 0,0 0 11 0,0 0 6 15,0 0-13-15,0 0-18 16,0 0 1-16,0 0 7 16,0 0 1-16,0 0-15 15,0 0-11-15,0 0-4 16,0 0-7-16,0 0-13 16,0 0 4-16,7 0-4 15,1 0 6-15,1 0-1 0,0 0 0 16,6 0 2-1,-2 0 4-15,5 0 2 0,0 0-5 16,1 0 3-16,4 0-1 16,-1 0-5-16,1 0-1 15,0 0-1-15,3 0 5 16,-4 0-7-16,-1-3 3 16,0 1 1-16,-5 0-4 15,5-1 0-15,-3 2 0 16,4-1 0-16,1-2-1 15,-2 3 0-15,-1 0 2 16,0 1-3-16,-1-2 1 16,-2 0 0-16,2 1 0 15,-1 1 0-15,0-1 0 16,0 1 0-16,0 0 0 0,0 0 0 16,-1 0 0-1,0 0 0-15,2 0 0 0,1 0 0 16,1 0 1-16,-1 0-1 15,0 0 1-15,1 0-1 16,0 0 0-16,-3 0 1 16,1 0-1-16,2 0 0 15,-3 0 0-15,1 0 0 16,-2 0 0-16,2 0 2 16,0 0-2-16,-1 0 0 15,0 0 0-15,-1 0 0 16,-1 0 0-16,-1 2 0 0,1-2 0 15,1 2 0 1,2-2 0-16,2 0 1 0,0 0 0 16,1 0-1-16,-2 0 0 15,-4 0 1-15,2 0-1 16,-4 0 0-16,2 0 0 16,-3-2 0-16,4 2 0 15,-2 0 0-15,2 0 0 16,0 0 0-16,2 0 0 15,1-1 0-15,-2 0 0 16,1 0 0-16,-1-2 0 16,4 2 0-16,-1-1 1 15,-1 1-1-15,-1-1 0 16,0 1-1-16,-1 0 1 16,0-2 0-16,-1 1-1 0,-1 1 1 15,-2 1 0-15,-3 0 0 16,0 0 0-16,-2 0 0 15,3 0-1-15,1 0 1 16,2-1 1-16,2 1-1 16,-1-2 0-16,0 1 0 15,1-1 0-15,-2-1 1 16,1 2-1-16,2-1 0 16,0 0 0-16,1-1 0 15,-2-1 1-15,-1 2-1 16,-2-1 0-16,2 2 0 15,-1-2 0-15,3 0 0 0,-3 0-1 16,1 2 2-16,-2 0-1 16,-1 1 0-16,-3 0 0 15,1-2 0-15,1 2 1 16,-2-1-1-16,2-1 0 16,3 2 0-16,0 0 0 15,4-1 0-15,4-1 0 16,-1 1 0-16,2 1 0 15,1-3 1-15,-1 3-2 16,-2-1 2-16,-2-2-1 16,-2 1 0-16,-3 1 1 15,0 0-2-15,-2 1 2 16,0 0-1-16,-2-2 0 0,4 2 0 16,3-1 0-1,1 0 1-15,1-1-1 0,-1-1 0 16,3 2 1-16,-4 0-1 15,-1 1 0-15,-1 0 0 16,-1 0 0-16,-1 0-1 16,0 0 1-16,-2 0 1 15,-1 0-1-15,4 0 0 16,0 0 0-16,1 0 0 16,1 0 0-16,0 0 0 15,3 0 0-15,-2 0 0 16,-1 0 0-16,2 0 0 0,1 0 0 15,0 0 0 1,-1 0 0-16,-1 0 0 0,-1 0-1 16,-1 0 1-16,0 0 0 15,1 0 0-15,2 0 0 16,-2 0 0-16,-1 0 1 16,-1 0-1-16,0 0 0 15,-2 0 0-15,0 0 0 16,1 0 0-16,-2 0 0 15,1 0 0-15,1 0 0 16,1 0 0-16,-2 0 0 16,5 0 0-16,-1 0 0 15,0 0 0-15,0 0 0 0,1 0 0 16,-1-1 0 0,0-1 0-16,-1 2 2 0,-1-2-2 15,2 2 0-15,-4 0 0 16,2 0-2-16,-1 0 2 15,-1 0 0-15,2 0 3 16,0 0-3-16,3 0 0 16,-2 0 0-16,1-1 0 15,0 1 0-15,0 0 0 16,1 0 0-16,0 0 0 16,-2 0 0-16,-1 0 0 15,3 0 0-15,-3 0 0 16,3 0 0-16,-1 0 0 15,-1 0 0-15,-2 0 0 0,0 0 1 16,2 0-1-16,-2 0 0 16,2 0 0-16,-1 0 0 15,-1 0 0-15,0 0 0 16,0 0 0-16,-1 0 0 16,1 0 0-16,-1 1 0 15,-1-1 0-15,-1 0 0 16,2 2 0-16,-3 0 0 15,5-1 0-15,-3 0 0 16,0-1 0-16,0 1 0 16,-1-1 0-16,0 3 0 15,0-3 0-15,-1 2 0 16,2-2 0-16,-3 0 0 0,0 1 0 16,3-1 0-16,-3 1 0 15,2 2-1-15,2-2 1 16,-1 1 0-16,0-2 0 15,1 1 0-15,-2 1 0 16,0-1 0-16,0 2 1 16,0-3-1-16,0 1 0 15,1 1-1-15,2-1 0 16,2-1 2-16,2 2-1 16,0-1 0-16,-2-1 0 15,-2 2 0-15,4-1 0 16,-6 0 0-16,2 0-1 15,-3 1 1-15,-3 1 0 16,1-2 0-16,-2 1 0 0,0-1 0 16,1-1 0-16,2 2 0 15,-1-2 1-15,0 0-1 16,-1 0 0-16,0 0 0 16,-2 0 1-16,1 0-1 15,0 1 0-15,-1-1 0 16,3 0 0-16,-3 0 1 15,1 0-1-15,-2 0 0 16,5 0 1-16,-1 0-1 16,-1 0 0-16,2 0 0 15,-3 0 8-15,3 0 8 0,-3 0 4 16,5 0-6 0,-3 0-5-16,0-1 14 0,3 1-18 15,-3 0-5-15,-2 0 3 16,-1 0-3-16,3-2 0 15,-3 2 1-15,0-1-1 16,-1 1 0-16,1 0 0 16,-1 0 1-16,0 0-1 15,-1 0 0-15,2 0 0 16,0 0 0-16,2 0 1 16,-1 0 2-16,-1 0 9 15,0 0-5-15,0 0-6 16,0 0-1-16,0 0 0 15,-3 0 1-15,5 0-1 0,-4 0 0 16,2 0 0 0,-2 0 0-16,-1 0 0 0,-1 0 0 15,-1 0 0-15,-1 0-1 16,2 1-1-16,-2-1 1 16,0 0-18-16,0 0-66 15,0 0-167-15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2-06T07:33:46.50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9108 3281 220 0,'0'0'29'0,"0"0"-28"0,0 0 3 16,0 0-4-16,0 0-7 16,0 0 7-16,0 0 5 15,-2-19 12-15,2 18 31 16,0 1-16-16,0-2 3 16,-1 2-9-16,1 0 4 15,-2 0-8-15,2 0-6 16,0 0-11-16,0 0 4 15,0 0 4-15,0 0 6 16,-1 0 18-16,1 0 11 16,0 0 2-16,0 0-6 15,0 0-13-15,0 0-10 16,0 0-3-16,0 0-2 0,0 0-8 16,0 0-5-16,0 0 2 15,1 0-1-15,5 0 0 16,0 0 4-16,0 0 8 15,2 3-2-15,5 1 1 16,1-2 9-16,0 2-11 16,0-1-4-16,4 0 5 15,-5 1-2-15,4-1-5 16,-2 0-4-16,1 1-2 16,-1 0 1-16,3-1-2 15,-3 1 0-15,3 0 1 16,-2 1 0-16,2-3-1 0,1 1 4 15,-1 1-4 1,2-2 0-16,0 2-1 0,-1-1 1 16,0-2 1-16,-1 2-1 15,3 0 0-15,-4 0 0 16,0 0 0-16,1-1 0 16,-3 1 0-16,1-1 0 15,-2-1 0-15,2 0 0 16,1 2 0-16,0-1 0 15,3-1 0-15,5-1 0 16,2 0 1-16,3 0-1 16,-2 0 2-16,-1 0-2 15,1 0-1-15,-2 0 0 16,-2 0 2-16,0 0-1 16,-1 0 0-16,1 2-1 0,-1 0 1 15,2 0 0-15,0 0 2 16,2 0-3-16,0-2 3 15,6 1-2-15,-3-1 0 16,1 2 0-16,2-2 0 16,-3 0 1-16,-2 3-1 15,2-3 0-15,-3 1 0 16,1-1 1-16,2 2-2 16,-3-2 1-16,4 1 0 15,5-1 0-15,0 2 1 16,3-2-1-16,-2 0 0 15,6 1 1-15,-7-1-1 0,-5 1 0 16,-1 1 0-16,0-2 0 16,0 0 2-16,-1 0 1 15,-2 0-1-15,3 0 0 16,-3 0 0-16,3 0 2 16,6 0-1-16,-4 0 0 15,1 0-2-15,0-2 0 16,-3 0 2-16,0 0-1 15,-2 1 2-15,0-1-4 16,1 1 1-16,-2-2-1 16,4 1 0-16,-2 1 1 15,0 1 2-15,0-1-3 16,-1 0 1-16,0 1-1 0,1 0 0 16,-1 0 0-16,-1 0 0 15,0 0 0-15,-3 0 1 16,0 0 0-16,-1 0-1 15,0 0 0-15,-1 0 0 16,2 0 0-16,0 0 1 16,3-2-1-16,-4 0 0 15,0 1 0-15,4 1 0 16,-2 0 0-16,0 0 0 16,-1 0 0-16,-3 0 0 15,0 0 1-15,1 0-1 16,-3 0 0-16,1 0-2 0,0 0 2 15,-1 0 0 1,0 0-1-16,1 0 1 0,-1 0 0 16,1 0 0-16,-2 0 0 15,1 0 0-15,5 0 0 16,-6 0 0-16,6 0 0 16,-1 0 0-16,3 0 0 15,1 0 0-15,0 0 0 16,3 0 0-16,-4 0 0 15,1 0 0-15,0 0-1 16,-2 0 1-16,1 0 0 16,-4 0 0-16,2 1 0 15,0 1 0-15,-2 0 2 16,-2-2-4-16,-1 1 2 16,-4 0 0-16,1 0 2 0,-4 1-2 15,2-2 0-15,-2 1-1 16,1-1 2-16,-1 0-2 15,3 0 1-15,3 0-2 16,1 0 2-16,-1 0-4 16,0 0 4-16,4 2 0 15,-2-2-1-15,1 0-1 16,-2 1 1-16,1 1 0 16,0-2 1-16,-3 1 0 15,4 1 1-15,-4-2-2 16,2 2 1-16,0 0 0 15,-1 1 0-15,6-1-1 0,-5 1 1 16,1 1-1-16,-1-1-2 16,0-1 3-16,-1 2 0 15,0-3 0-15,0 2 0 16,0-1 0-16,-3-1 0 16,-2 0-1-16,-1 0 1 15,1-1 0-15,0 2 0 16,1 1 0-16,1-2 0 15,2 2 0-15,-1 0 0 16,3-2-1-16,0 2 1 16,3 1 1-16,2-4 0 15,-1 2-1-15,2-1 0 16,-2-1 2-16,0 2-2 0,-3-2 1 16,-3 0-1-16,-1 0 1 15,-2 0 0-15,-3 0-1 16,0 0 0-16,-2 0 0 15,-1 0 0-15,0 0 1 16,-2 0 0-16,-4 0 1 16,3 0 5-16,-4 0-4 15,2 0-1-15,-1 0 5 16,2 0 6-16,2 0 1 16,0 0 2-16,1 0-4 15,2 0-6-15,2 0-2 16,-2 0-3-16,0 0 0 0,-3 0-1 15,1 0 0 1,-3 0 0-16,1 0-1 0,-3 0 0 16,-1 1-1-16,-1-1-3 15,0 3-8-15,0 0-23 16,0 0-79-16,-6-3-150 16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2-06T15:59:48.900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9684 8764 241 0,'0'0'98'0,"0"0"-71"16,0 0 22-16,0 0 15 15,0 0 13-15,0 0-4 16,0 0-6-16,-3 0-26 16,-5 0-26-16,-2 0-11 15,-5 0 4-15,3 0-5 16,3 0 22-16,-1 0-23 0,1 0 13 16,-2 0-7-1,-1 1-4-15,2 1 0 0,2-2-2 16,3 2 6-16,2-2 0 15,3 0 11-15,0 0-16 16,0 0-3-16,0 2-20 16,17 2 0-16,15 5 20 15,13-1 5-15,8-5-5 16,5 0-1-16,-4-3-6 16,-3 0-6-16,-8 0 6 15,-7 0-6-15,-6 0 13 16,-7 0 0-16,-6 0 0 15,-7 0-5-15,-7 3-6 16,-3 0-13-16,0 4-1 0,-22 4 25 16,-6 5 1-16,-16 3 19 15,-8 2-20-15,-9 2 7 16,1-2-1-16,-1 0 1 16,5-2-5-16,6-4 3 15,10 0-5-15,12-6 9 16,13-3-3-16,4-3-6 15,11 0-1-15,0-1-33 16,0 4-32-16,3 1 52 16,17-2-17-16,13 0 20 15,14-4-30-15,10-1 1 16,2 0-28-16,-2 0-36 16,-12 0 12-16,-8 0 69 0,-13 0 23 15,-9 0 0-15,-9 6 2 16,-6 2-2-16,-3 4 4 15,-22 0 43-15,-10 4 21 16,-6-1 1-16,-1-1 7 16,0-1-9-16,5-1-21 15,10-2-21-15,9-3-20 16,9-3-5-16,7-1-28 16,2 1-53-16,2-2-33 15,13-2 44-15,7 0 11 16,-2 0-5-16,1 0-37 15,-11 0 19-15,-6 0 42 0,-4 0 40 16,-4 0 130-16,-14 5-35 16,-3 3-16-16,2-1 12 15,-2 1-33-15,8-2-28 16,8 1-30-16,5-3-21 16,13-4-136-16,25 0 49 15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4:57:51.2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123 77 3025,'-20'-20'1420,"16"16"-217,4 4-56,0 0 22,0 0-54,0 0-147,0 0-133,0 0-120,0 0-133,0 0-118,0 0-117,0 0-126,0 0-87,0 0-118,0 24-104,0-20 74,-1 20 244,1 0 0,1 0 0,2 0 0,0 0 0,1 0 0,7 18-230,-7-47 43,0-18-490,2-27-406,-6-138-1036,0 187 1969,0 1 72,0 0-34,-40 1-513,1 14 350,35-12 60,0-1-1,-1 0 1,0 1 0,1-2-1,-1 1 1,0-1-1,0 1 1,0-1 0,0 0-1,-2-1-14,6 0-77,1 0 50,0 0 75,0 0 8,1 3-32,-1 0 0,1-1 0,-1 1-1,1-1 1,0 1 0,0-1 0,0 1-1,0-1 1,1 1 0,-1-1 0,0 0-1,1 0 1,0 0 0,0 0 0,1 1-24,-1 0 69,1 0 1,-1 0-1,0 0 1,0 0-1,0 1 1,0-1-1,0 1 1,-1-1-1,1 3-69,2 14 160,-1 0 0,-1 1 1,-1-1-1,-1 14-160,0-28 82,0-6-63,0 0 15,0 0 17,0 0-35,24 17 835,20-18-3268,-30-2-2220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2-06T15:59:52.70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9075 3421 225 0,'0'0'52'0,"0"0"-49"16,0 0 0-16,0 0 10 16,0 0 22-16,0 0 11 0,0-14 4 15,0 14-14-15,0 0-3 16,0 0 0-16,0 0 5 15,0 0-13-15,3 0-14 16,6 0-7-16,7 0 14 16,4 0 10-16,4 0-3 15,1 0 6-15,5 0-15 16,0-1-1-16,4 0-5 16,3-4 3-16,4 1-7 15,2 0-3-15,-1 0-3 16,-2 3 0-16,2-1 0 15,0 2 1-15,2 0-1 0,3-1 2 16,2-2-1 0,0 2 2-16,2-2 2 0,-2 1-5 15,-6 1 0-15,-2-1 0 16,0 1 0-16,-5-2 2 16,1 2-1-16,-2 0-1 15,-4-1 0-15,0 0 0 16,1 2 1-16,1 0-1 15,1 0 0-15,7 0 1 16,4 0 2-16,3 0 2 16,3 0-4-16,1 0 1 15,-3 0 0-15,-5 0-2 16,-7 0 1-16,-4 0-1 16,-2 0 1-16,-1 0 4 15,1 2 4-15,2 0-2 0,1-2-1 16,6 0-3-16,4 0 0 15,3 0 0-15,3 0 0 16,-1-6-1-16,-4 1 0 16,-2 2-2-16,-3 1 1 15,-4 0-1-15,0 0 2 16,0 2-2-16,-1-2 0 16,3 1 0-16,2-2 1 15,3-2 0-15,-1 4 0 16,0-3 1-16,0-1-2 15,-5 3 0-15,-1 0 0 16,0 1 0-16,-2 0 1 0,5-1 0 16,-2-1-2-16,2 2 1 15,2-1 0-15,0 0 0 16,1-2 0-16,-1-1 0 16,0 1 0-16,-4 0 0 15,-3 0-1-15,-1-2 1 16,-1 2 0-16,-1 1 0 15,0-1 0-15,-1 1 0 16,1 1 0-16,1-2 0 16,2 1 0-16,3 2 0 15,-1-2 0-15,0 0 0 16,-2 0-1-16,2 0 1 16,-3 1 0-16,1-1 1 0,0-1-1 15,1 1 0-15,-1-1 0 16,0 1 0-16,2 0 0 15,2 2 0-15,-1-2 0 16,1 0 1-16,-2 0-1 16,-1 2 0-16,-1 0 0 15,2-1 0-15,1-1 0 16,5 2 0-16,0 1 0 16,-1-1 0-16,0-3 0 15,-2 3-1-15,-2-1 1 16,1-1 0-16,-5 1-1 15,-1 1 1-15,-3-1 0 0,-3 1 0 16,-4 0 0-16,1 1-1 16,-4 0-1-16,-2 0 1 15,2 0-3-15,-3 0-4 16,4 0 4-16,-2 0-3 16,0 0 5-16,-1 0 2 15,-5 0-3-15,-3 0 2 16,2 0-2-16,-2 0 3 15,0 0-4-15,5 0 3 16,0 1 1-16,1 2-1 16,-3-2 1-16,-3 2-8 15,0-1 2-15,-5 0 5 16,1 3-3-16,-2-1-6 0,-2 1-6 16,-1 1-1-16,0-1-2 15,0 2 9-15,0 2 6 16,-3-2 4-16,-4 1 0 15,-5 2 12-15,1-1-7 16,-1 1 5-16,-4 0 2 16,-2-4-8-16,2 4-4 15,-4-4 4-15,1 1-3 16,-7 3 1-16,-2-3 4 16,-2 2-1-16,-4-2 0 15,3 2-1-15,-2-1-4 16,3 0 5-16,2-1 0 0,-1-1-4 15,1 0 3 1,0-1 2-16,-1 0 0 0,0-2 4 16,-4 2-9-16,-8-1 0 15,-6-1-1-15,0-1-1 16,-2 1 0-16,4 0-2 16,1 0 3-16,0 1 0 15,-2-1-4-15,0-1 4 16,-2 1 0-16,0-1 0 15,1-2 0-15,0 2 0 16,0-2 0-16,0 0 0 16,-2 0 2-16,0 0 0 15,0 0-2-15,-2 3-3 16,-1-2-1-16,-1 1 4 16,0-1 2-16,-1 0 1 0,0 2-3 15,-5 0-1-15,-6 1 0 16,-3 0 0-16,1 3 2 15,3-2-2-15,7 1 2 16,6-3-2-16,4 1 1 16,2-1 0-16,-3 1 0 15,-1 1 0-15,1-4 0 16,2 2 0-16,-2-3 1 16,-3 0 1-16,3 3-1 15,-2-3 1-15,-1 1 2 16,3 2-4-16,-2-1 0 15,2-1 1-15,-1 1 1 0,1 0-2 16,3 0 1 0,2 0 2-16,-3-1-2 0,4-1 0 15,-3 1 8-15,2 0 2 16,-3 1-9-16,4-1 0 16,-2 2-2-16,3 0-3 15,2 2 3-15,-1 0 0 16,0 1 0-16,1-4-1 15,1 1 1-15,4-2 0 16,-2 0 1-16,2-1 0 16,0 0-1-16,1 0 0 15,3 0 0-15,2 0 0 16,-1 0 0-16,-2 0 0 16,-5 0-1-16,-1 4-26 15,-5 0 19-15,3 0 8 0,2 2-1 16,1-2-3-16,3 1 4 15,4-2 0-15,-1 2 0 16,0-1 0-16,2 0 0 16,1 2 0-16,4-2 0 15,2 0-3-15,9-2 3 16,2 1 1-16,6 0-1 16,-1-2 0-16,5-1-1 15,0 0-1-15,0 0-1 16,0 1-3-16,0 4-11 0,0 2-16 15,3 2 22 1,15 1 1-16,3-2 9 0,12 2 2 16,8-3 9-16,10-3-2 15,7 0 1-15,11-4-2 16,-1 0-1-16,1 0-2 16,0 0-4-16,-2 0 4 15,1 0 3-15,4 0 4 16,3 0 4-16,5 0-5 15,4 0-7-15,5 0-2 16,5 0 2-16,2 0-3 16,5 0 0-16,1 0 0 15,5-2 1-15,1 2 2 16,-4 0-2-16,-1 0 0 16,-1 0 1-16,-3 0-2 0,1 0 2 15,2 0-1-15,-2 0-1 16,4 0 4-16,-1 0-4 15,-1 0 0-15,2-3 0 16,-2 2 0-16,-1-2 0 16,-4 3 1-16,-7 0-1 15,-5-1 2-15,-5 1 2 16,-5 0 2-16,-1 0 3 16,-4 0 0-16,2 0 4 15,-1 0-7-15,-3 0-2 16,-6 0-2-16,-5 0-2 15,-6 0 1-15,-2 0 0 0,-7 0-1 16,-2 0 5-16,-7 0-2 16,-5 0-2-16,-4 0 0 15,-3 1 0-15,-3 0-1 16,-5 2 0-16,-2-3 0 16,-1 1 0-16,-2 1 0 15,-1-2 2-15,2 2-4 16,1-2-1-16,6 0-34 15,1 0-22-15,6 0-48 16,-4 0-48-16,-3 0-73 16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2-06T16:00:03.95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7425 19048 235 0,'0'0'21'0,"0"0"-21"16,0 0-83-16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2-06T05:40:31.919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FFFF00"/>
    </inkml:brush>
    <inkml:brush xml:id="br2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24694 5020 97 0,'0'0'57'0,"0"0"-31"15,0 0-5 1,0 0 3-16,0 0-2 0,0 0 4 16,0 0 6-16,0 0-12 15,-1-2-1-15,1 2-1 16,0 0-4-16,0 0 2 15,0 0 6-15,0 0-9 16,0 0 2-16,0 0 4 16,0 0 1-16,0 0 1 15,0 0-4-15,0 0-5 16,0 0 2-16,0 0-1 16,0 0-2-16,0 0-1 15,0 0-7-15,0 0 0 16,0 0 0-16,0 0 3 0,0 0-4 15,0 0 4-15,0 0 1 16,0 0 5-16,0 0 2 16,0 0-3-16,0 0 5 15,0 0-5-15,0 0-7 16,-2 0-4-16,2 0-5 16,0 0 2-16,0 0-2 15,-1 0 5-15,1 0 6 16,-2 7 6-16,2 0 7 15,-1 1-5-15,1 1-6 16,0-3-2-16,0 3 1 16,0-2-5-16,0 0 1 15,0 2 1-15,0-2-3 0,0 1 3 16,0-1 0-16,0 2 2 16,0-1-1-16,0 2 1 15,0 0 3-15,0-2-5 16,0 2 3-16,0-1-4 15,0-2-1-15,0 1 0 16,0-1 2-16,0 1-2 16,0-1-1-16,0 0 0 15,0 0 1-15,0 0 1 16,0-1-3-16,0 4 1 16,0-4 0-16,0 2-1 15,0 1 1-15,0-2-1 0,0 3 2 16,0-1-2-16,1 0 0 15,-1 0 0-15,2 0 0 16,-1-3 1-16,1 1-1 16,-2 0 1-16,1-1-1 15,1-2 0-15,-1 1-1 16,-1-1 1-16,2 0 0 16,-1 0 0-16,1 2 0 15,-1-2 0-15,-1 2 0 16,2-2 0-16,-2 2 0 15,1-2 0-15,-1 1 1 16,0 1-1-16,2 0 0 16,-2 0 3-16,1 0-3 15,-1 0 4-15,2 1-4 16,-2 0 3-16,0-1-3 0,0 0 1 16,0 1-1-16,1-1 0 15,1-1 0-15,-2 1 1 16,0 1-1-16,0 0 1 15,0 1 2-15,2 1 1 16,-2 0 3-16,2 1-1 16,-2-1-3-16,1-1 2 15,-1 1-4-15,0-3 1 16,0 1-1-16,0-2-1 16,0 0 1-16,2 0 0 0,-2 1-1 15,0 1 0 1,1 0 3-16,-1 1-3 0,0 1 3 15,0 1 0-15,0 0 1 16,0-2-1-16,0 2-1 16,0-1 5-16,0-1-5 15,0-1-1-15,0 3 2 16,0-1-1-16,0 0 0 16,0 1 0-16,2-4-1 15,-2 2 5-15,1-1-6 16,-1-1 0-16,2 1 0 15,-2-1 1-15,1-2-1 16,-1 0 0-16,2 0 0 16,0 0 2-16,-1 3-1 15,1-1 1-15,-1-1-1 0,1 0 0 16,-2 1 2 0,1-1-2-16,-1 0 0 0,2 2 3 15,-1-3 0-15,-1 2-3 16,2-1 1-16,0-1 0 15,-2 2-1-15,2-2-1 16,-2 4 1-16,1-3 2 16,1 2 3-16,-1-2-1 15,1 1 0-15,-1-2-4 16,1 2 1-16,-2 0 0 16,1 0-2-16,2 1 2 15,-1-1 2-15,-2 0-2 0,1-1 4 16,1 0-6-1,-1-2 3-15,2 2 3 0,-1 0-3 16,1 2 7-16,0-1-2 16,-2-1 1-16,1 3-4 15,-1-2-4-15,-1 0 3 16,2 0-4-16,-2 1 1 16,0-2 0-16,0 1-1 15,0-2-8-15,0 0-52 16,0-1-60-16,0-3-192 15</inkml:trace>
  <inkml:trace contextRef="#ctx0" brushRef="#br0" timeOffset="2677.34">22480 5042 7 0,'0'0'172'16,"0"0"-139"-16,0 0 9 16,0 0-10-16,0 0 37 15,0 0-27-15,0-7-7 16,0 7-12-16,0 0-3 16,0 0-6-16,0 0-1 15,0 0-2-15,0 0-2 16,0 0 4-16,0 0 3 15,0 0 2-15,0 0 0 16,0 0 2-16,0 0 1 16,0-3-1-16,0 3 4 15,0 0 1-15,0 0-1 0,0 0-8 16,0 0-5-16,0 0-1 16,0 0 3-16,0 0-4 15,0 0 3-15,0 0-3 16,0 0 1-16,0 0 0 15,0 0-3-15,0 0 1 16,0 0-8-16,0 0 2 16,0 8 6-16,0 5 3 15,2 0-8-15,-1 3 7 16,2 4-1-16,-1 0 9 16,1 3 0-16,0-1-4 15,1 2-10-15,-1-1 0 0,-2-2-1 16,-1 0-3-1,2-1 2-15,-2 0-1 0,0-2 1 16,1-1-1-16,-1 1-1 16,2-1 1-16,-1-1 0 15,-1 4-1-15,2-2-1 16,-1 0 1-16,1 2 1 16,-1-2 0-16,1 1 0 15,1-4-1-15,-1 0 2 16,-1 0-2-16,-1-1 0 15,2-3 0-15,-2 1 1 16,0-1-1-16,1 0 1 16,-1 0-2-16,0 2 2 15,2 2-2-15,-2-3 2 16,0 2-1-16,0-1 0 0,0 1 0 16,0 0-1-16,0-2 1 15,0 1 1-15,0-1-1 16,0 0 0-16,2 0 0 15,-2-1 2-15,2-2-1 16,-2 3-1-16,0-2 0 16,1 3 0-16,-1-2 0 15,0 3 1-15,0-3-1 16,2 2 1-16,-2-1-1 16,0 0 1-16,0 1 0 15,0-2-1-15,0-1 0 16,0 1 0-16,0-1 0 0,0-2-1 15,1 2 1-15,-1 0 1 16,0-3 0-16,2 2-1 16,-2-2 0-16,1 1 0 15,-1 2 0-15,0 0 1 16,2 1-1-16,-2-1 5 16,0 0-1-16,1 1 3 15,-1-2-1-15,2 0-2 16,-1-2 1-16,-1-2-3 15,2-1-2-15,-2-1 2 16,0 0-2-16,1 0 0 16,-1-2-25-16,2-1-113 15,-2 0-510-15</inkml:trace>
  <inkml:trace contextRef="#ctx0" brushRef="#br0" timeOffset="7779.81">16715 4771 143 0,'0'0'49'15,"0"0"-2"-15,0 0 27 16,0 0 16-16,0 0-38 16,0 0-13-16,0 0 18 15,0-23-14-15,0 20-20 0,0 2 9 16,0-1-4-16,0 1-15 15,0-1 1-15,-3 1-3 16,2 0 8-16,-2 1 7 16,0-2 15-16,3 2 6 15,-1 0-4-15,1 0-4 16,0-1-10-16,0 1-11 16,0 0-9-16,0 0-4 15,0 0-5-15,0 0-2 16,0 0-2-16,5 0 0 15,13 0 0-15,11 0 4 16,3-2 2-16,4 0-2 16,-1-3-2-16,-4 3 2 15,-4 0 0-15,-5 1-2 16,-4-2-2-16,-9 2-7 0,-3 1-4 16,-5 0 9-16,-1 0 6 15,0 0 3-15,0 0 2 16,0 0 6-16,-3 0-11 15,-4 4 0-15,-6 10 0 16,-4 9 5-16,1 4-1 16,-1 0 3-16,4 5 2 15,1-2 0-15,1-1-3 16,1-1 4-16,0-3-3 16,2-1-4-16,1-8-1 15,4-5 0-15,1-3 0 16,1-2-2-16,-2-1 0 0,1-1-16 15,1-1-29-15,-1 2-62 16,2-3-155-16</inkml:trace>
  <inkml:trace contextRef="#ctx0" brushRef="#br0" timeOffset="8099.14">16715 4898 586 0,'0'0'100'0,"0"0"-76"16,0 0 30-16,0 0 1 15,0 0-4-15,0 0-16 16,27-3-11-16,-7 1 0 16,2 1-13-16,2 1-4 15,-2 0-4-15,4 0-3 16,0 0 0-16,0-1-2 16,2-1-48-16,0-3-77 15,-1-4-163-15</inkml:trace>
  <inkml:trace contextRef="#ctx0" brushRef="#br0" timeOffset="8579.62">17135 4732 422 0,'0'0'56'16,"0"0"-6"-16,0 0 44 0,0 0 13 15,0 0-20-15,0 0-44 16,-91 92-9-16,79-62 5 16,2-2-12-16,6-1-19 15,2-2-7-15,2-2 3 16,0-1-2-16,6-4-2 15,7-6 0-15,1-1-8 16,3-8 3-16,2-3-4 16,2 0 2-16,3-10 5 15,0-10-1-15,0-3 2 16,-5-5 1-16,-2-4 0 16,-7 0 2-16,-5-2-1 0,-5 1 0 15,0 6 3 1,-6 4 6-16,-14 6-6 0,-5 5-4 15,-2 9-7-15,-3 3 3 16,2 0 0-16,1 10 3 16,5 9-23-16,5 1-32 15,9 4-32-15,8-6-114 16,0-7-126-16</inkml:trace>
  <inkml:trace contextRef="#ctx0" brushRef="#br0" timeOffset="9067.44">17548 4682 407 0,'0'0'95'0,"0"0"-30"16,0 0 6-16,0 0-7 15,0 0-27-15,0 0-16 16,-5 28 30-16,-7-3 7 16,0 4 1-16,-2 2-17 15,2 1-2-15,-2-2-12 16,1-1-5-16,1-3 3 15,0-2-15-15,4-3-6 16,2-4-3-16,2-3-2 16,2-7 0-16,2-3-11 0,0-4-73 15,0 0-67 1,0-7-95-16</inkml:trace>
  <inkml:trace contextRef="#ctx0" brushRef="#br0" timeOffset="9479.34">17424 4702 479 0,'0'0'63'0,"0"0"13"15,0 0 10-15,0 0-13 16,0 0-39-16,0 0-29 16,-45 14-4-16,38 5-2 15,2 0 3-15,4-1-2 16,1-3 0-16,0-3 2 16,0-4 3-16,6-4-3 15,1-2-1-15,5-2 10 16,0 0 10-16,0-11 8 15,1-6-20-15,-4 0-1 16,-2-2 7-16,-7 5 21 16,0 3-19-16,0 4-10 15,0 6-7-15,-5 1-8 0,-6 0-14 16,-3 13-11-16,0 5-2 16,2 5-36-16,5 0-120 15,7-3-185-15</inkml:trace>
  <inkml:trace contextRef="#ctx0" brushRef="#br0" timeOffset="9912.98">17566 4932 563 0,'0'0'40'0,"0"0"-37"16,0 0-3-16,0 0 5 15,0 0 0-15,0 0 0 16,-12 61 8-16,12-55-8 15,0-3 1-15,7-3 2 16,3 0 25-16,3 0 22 16,0-13-34-16,2-3 1 15,-5-2-12-15,1 0 8 0,-5 3 8 16,-5 0 17-16,-1 7 5 16,0 1-5-16,0 4-33 15,-10 3-10-15,-5 0-8 16,-6 6-27-16,3 11-3 15,-1 3 10-15,5 0-59 16,6-4-103-16,8-5-261 16</inkml:trace>
  <inkml:trace contextRef="#ctx0" brushRef="#br0" timeOffset="11317.83">23204 4898 532 0,'0'0'112'0,"0"0"-98"16,0 0 51-16,0 0 14 16,0 0-15-16,0 0-61 15,30-27-2-15,-14 13-1 16,-1-2-1-16,0 2 0 16,-5-2-1-16,0 4 2 15,-2-1 0-15,-2 2 2 0,-3 3-1 16,-1-1-1-16,-1 5 2 15,-1-1 5-15,0 4 20 16,0 0-7-16,0 1-3 16,0 0-8-16,0 0-9 15,0 0-6-15,-1 8-20 16,-8 14 22-16,-5 7 4 16,2 5 7-16,0 1 11 15,-1 2-1-15,1 0 4 16,0-2-5-16,3-5 4 15,2-1-9-15,1-5-1 16,3-6-6-16,-3-4-2 16,4-4-2-16,1-3-15 15,1-2-59-15,0-5-100 0,9 0-161 16</inkml:trace>
  <inkml:trace contextRef="#ctx0" brushRef="#br0" timeOffset="11896.08">23459 4761 176 0,'0'0'636'0,"0"0"-606"16,0 0-17-16,0 0 39 16,0 0 1-16,0 0-34 15,0 13-17-15,0 6 30 16,-2 1 10-16,-5 1-7 15,0-1-22-15,-1-3 4 16,2-3-7-16,1-4-6 16,1-5-1-16,4-2-3 15,0-1-3-15,0-1-34 0,0-1-31 16,6 0 3-16,9 0 27 16,1 0 20-16,1 0-37 15,-4 0-10-15,-4 0 35 16,-3 0 25-16,0 7 5 15,-3 0 27-15,1 3-2 16,-1-1 24-16,-3 1 7 16,0-2-9-16,0 1-10 15,0-1 0-15,-5 0 0 16,-6 2-14-16,-4 0-11 16,-3 0-10-16,-1-2-2 15,-1-2-14-15,3-2-32 16,5-4-16-16,6 0-28 0,6-17-70 15,0-11-403-15</inkml:trace>
  <inkml:trace contextRef="#ctx0" brushRef="#br0" timeOffset="12119.38">23489 4711 432 0,'0'0'283'16,"0"0"-265"-16,0 0 65 16,0 0 0-16,0 0-42 15,0 0-23-15,0 0-12 16,49-18-1-16,-27 15-2 0,1 2-3 16,-2 1 0-16,4-3-3 15,2-1-73-15,3-5-85 16,0-4-222-16</inkml:trace>
  <inkml:trace contextRef="#ctx0" brushRef="#br0" timeOffset="12547.38">23835 4732 375 0,'0'0'215'0,"0"0"-160"15,0 0 39-15,0 0-19 16,0 0-34-16,0 0-26 0,0-2-15 16,-5 6-6-1,-6 11 6-15,-5 7 14 0,0-1-2 16,1 3-6-16,2-2 10 16,1 3-7-16,4-2-4 15,1-2 5-15,1-2-6 16,3-3-1-16,2-3-3 15,1-1 0-15,0-4-2 16,0-4-48-16,0-2-61 16,0-2-84-16,4-2-103 15</inkml:trace>
  <inkml:trace contextRef="#ctx0" brushRef="#br0" timeOffset="12960.24">23686 4737 74 0,'0'0'487'0,"0"0"-476"16,0 0-6-16,0 0 33 16,0 0 7-16,0 0-28 15,-54 34-15-15,54-19 7 16,0-1 3-16,0-1 0 0,0-3-9 16,6-3-2-16,3-5 0 15,0-2 8-15,4 0 19 16,2-2-2-16,3-11-6 15,-3-2-15-15,-2-2 2 16,-4 2 15-16,-6 2-11 16,-3 4-11-16,0 5-2 15,-3 4-27-15,-14 0-31 16,-3 4-39-16,-1 12 12 16,5 1-103-16</inkml:trace>
  <inkml:trace contextRef="#ctx0" brushRef="#br0" timeOffset="13479.57">23878 4895 522 0,'0'0'0'0,"0"0"-8"16,0 0 8-16,0 0 6 15,0 0-2-15,-21 76 13 16,21-63-11-16,0-5-6 16,5-3 4-16,5-5 10 15,5 0 27-15,2-2-5 0,0-12-12 16,0-4-12-16,-1 1-5 15,-5-2 25-15,-7 2 24 16,-4 2-3-16,0 4-7 16,0 2-24-16,-9 5-22 15,-9 4-12-15,-3 0-5 16,-4 4-12-16,1 12-11 16,6 2-60-16,6-4-108 15</inkml:trace>
  <inkml:trace contextRef="#ctx0" brushRef="#br0" timeOffset="14596.23">25437 4864 256 0,'0'0'279'0,"0"0"-266"0,0 0-13 16,0 0 42-16,0 0-2 15,0 0-8-15,42-69-5 16,-35 58 2-16,-1-2-15 15,0 3-10-15,-1-2-2 16,-2 4-2-16,-2 2 1 16,1 2 4-16,-2 2 24 15,0 2 0-15,0 0 2 16,0 0-24-16,0 0-7 16,0 0-11-16,0 1 1 0,-2 16 9 15,-4 6 1 1,2 4 3-16,-2 1 5 0,-1 2 13 15,1 1-2-15,0-3 5 16,-1 1-12-16,3-4 14 16,-1-2-10-16,1-5-3 15,1-5-10-15,2-3-3 16,-1-3-9-16,2 0-53 16,0-4-58-16,0-3-160 15</inkml:trace>
  <inkml:trace contextRef="#ctx0" brushRef="#br0" timeOffset="15135.22">25660 4853 638 0,'0'0'197'0,"0"0"-173"0,0 0 1 16,0 0 8-16,0 0-33 15,0 0-7-15,43-79-7 16,-27 59-13-16,0 3-2 16,-2 1 9-16,-3 4 5 15,-6 2 13-15,-2 6 2 16,-3 1 11-16,0 1 23 16,0 2 8-16,0 0-20 15,0 0-16-15,0 0-6 16,-4 8-9-16,-6 11 8 15,-4 6 1-15,1 5 14 16,1 1 7-16,1 0-3 16,2-1 7-16,3-2-2 15,2-3-4-15,1-2-14 16,0-3 1-16,1-5-3 0,1-4-3 16,1-2 0-16,0-2 0 15,0-1-14-15,0-2-47 16,0-2-61-16,0-2-103 15,0 0-267-15</inkml:trace>
  <inkml:trace contextRef="#ctx0" brushRef="#br0" timeOffset="15830.22">25673 4961 535 0,'0'0'34'0,"0"0"-33"15,0 0 32-15,0 0-9 16,0 0-20-16,91-44 0 16,-70 40 4-16,-3 3 6 15,-3 1 3-15,-2 0-7 0,-2 0 16 16,-2 8 10-16,-1 6 4 15,0 4-20-15,-4 1-1 16,-2 1-5-16,-2-1 2 16,0 0 1-16,0-2-3 15,0-2 1-15,-6-1 8 16,-3 0 3-16,0-1 5 16,0-4-4-16,-2 0-10 15,1-3-10-15,0 0 2 16,-5-3-2-16,-5-2 10 15,-2-1-11-15,-2 0-1 16,2 0 1-16,1-5-6 16,3-1-2-16,8 1-16 0,3-1-13 15,7 0-44 1,0-5-59-16,8-5-341 0</inkml:trace>
  <inkml:trace contextRef="#ctx0" brushRef="#br0" timeOffset="16289.64">25716 4734 317 0,'0'0'80'0,"0"0"-14"0,0 0 43 16,0 0-31-16,0 0-44 16,0 0 31-16,88-3-2 15,-61 1-39-15,0-2 5 16,-6 3-13-16,-2 0-8 15,-5 1-8-15,-3 0 0 16,0 0-16-16,-5 0-117 16,-3 0-460-16</inkml:trace>
  <inkml:trace contextRef="#ctx0" brushRef="#br0" timeOffset="17280.48">26249 4705 385 0,'0'0'103'0,"0"0"-31"16,0 0 7-16,0 0-2 15,0 0-18-15,0 0-29 0,1-9-4 16,-1 9-9-16,0 0-11 15,0 0-6-15,0 4-8 16,-6 14 8-16,-6 9 16 16,-4 7 8-16,-1 1 5 15,0 4 7-15,0-3-14 16,1 2 3-16,1-4-13 16,2-4 2-16,0-5-4 15,2-4-3-15,3-5 2 16,2-5-8-16,5-5-1 15,-1-2-17-15,2-4-84 16,0 0-114-16,0-13-214 16</inkml:trace>
  <inkml:trace contextRef="#ctx0" brushRef="#br0" timeOffset="17819.84">26073 4771 72 0,'0'0'338'15,"0"0"-305"-15,0 0-2 16,0 0 11-16,0 0 12 15,0 0-18-15,-51 29-21 16,45-16 2-16,3-1-14 0,1 0 11 16,2-1-9-1,0-2-5-15,0-3 0 0,9-5 2 16,4-1 7-16,3 0 4 16,0 0-3-16,4-12-4 15,-3-5-4-15,-5 0 3 16,-2 2-3-16,-6-1 5 15,-4 6-2-15,0 1 13 16,-1 5-18-16,-16 4-18 16,-2 0-33-16,-5 0 30 15,4 17 0-15,3 0-67 16,4-2-141-16</inkml:trace>
  <inkml:trace contextRef="#ctx0" brushRef="#br0" timeOffset="18359.58">26274 4940 544 0,'0'0'143'0,"0"0"-143"16,0 0 0-16,0 0 0 16,0 0 15-16,0 0-2 0,-45 55 2 15,45-34 5-15,0-5-8 16,0-2-7-16,0-7 0 15,9-5 12-15,3-2 28 16,5 0 12-16,-1-13-26 16,2-9-15-16,-6 1 2 15,-5 1 10-15,-5 5 12 16,-2 4-27-16,0 5-13 16,0 6-27-16,-15 0-62 15,0 5-138-15,-1 11-185 16</inkml:trace>
  <inkml:trace contextRef="#ctx0" brushRef="#br1" timeOffset="30579.82">22668 5260 142 0,'0'0'306'0,"0"0"-306"16,0 0-1-16,0 0 1 15,0 0 0-15,0 0-5 16,49-24-39-16,-32 15-10 16,-1 0 11-16,-2 1 22 15,-1 0 8-15,-3 0 13 16,0 1 2-16,-3 2 34 15,-3 3-3-15,-2 2 6 16,-2 0-7-16,0 0-5 16,0 0 5-16,0 0-19 15,0 0 13-15,-3 7-13 0,-10 8 57 16,-6 4 4-16,-3 3-24 16,-3 5-2-16,-4-1 11 15,0 1-33-15,0-1-2 16,3-2 2-16,6-2-18 15,2-7-7-15,9-7-2 16,6-2-3-16,3-6-50 16,0 0-79-16,14 0 2 15,14-8 92-15,8-12-110 16,4-4-120-16</inkml:trace>
  <inkml:trace contextRef="#ctx0" brushRef="#br1" timeOffset="30779.72">22878 5242 461 0,'0'0'129'16,"0"0"-95"-16,0 0-31 16,0 0 34-16,0 0 29 15,0 0-3-15,-95 103-6 16,65-70-28-16,5-6 7 16,7-3-36-16,6-6 1 15,7-9-9-15,5-3-6 16,0-4-36-16,5-2-30 15,23-5 48-15,13-16-30 16,9-8-110-16,1-5-118 16</inkml:trace>
  <inkml:trace contextRef="#ctx0" brushRef="#br1" timeOffset="30996.7">23157 5181 288 0,'0'0'67'16,"0"0"21"-16,-80 72-10 15,40-35 18-15,-2 1-27 16,-1 0 3-16,2-2-5 16,8-7-33-16,8-8-9 15,7-7-15-15,12-6-10 16,6-8-2-16,0 0-44 16,24-2-38-16,17-18 56 0,11-8-140 15,6-4-162 1</inkml:trace>
  <inkml:trace contextRef="#ctx0" brushRef="#br1" timeOffset="31196.58">23277 5229 466 0,'0'0'94'0,"-109"73"-5"16,42-32 18-16,1 5-24 15,2-3-34-15,7-1-1 16,12-7-15-16,11-6-20 15,13-10-13-15,10-6-2 16,8-8-10-16,3-3-60 0,10-2-71 16,23-10 79-1,15-17 40-15,13-11-173 0,4-6-142 16</inkml:trace>
  <inkml:trace contextRef="#ctx0" brushRef="#br1" timeOffset="31379.71">23277 5291 443 0,'0'0'101'16,"-103"58"-23"-16,37-18 25 16,-1 2-10-16,1 2-37 15,8-3-11-15,9-3-21 16,9-7 3-16,12-9-22 16,15-8-5-16,9-5-2 15,4-9-62-15,12 0-58 0,25-17 83 16,19-14-43-16,11-10-187 15</inkml:trace>
  <inkml:trace contextRef="#ctx0" brushRef="#br1" timeOffset="31589.54">23420 5280 456 0,'0'0'45'16,"-112"88"64"-16,46-39-23 15,-2 0 23-15,9 0-55 16,7-6-14-16,12-6-22 16,13-9-16-16,13-11 1 0,12-10-3 15,2-7-45-15,27-1-93 16,29-25 131-16,22-16-125 16,15-12-195-16</inkml:trace>
  <inkml:trace contextRef="#ctx0" brushRef="#br1" timeOffset="31798.81">23830 5213 396 0,'0'0'128'0,"-130"83"-39"16,47-31 30-16,-2 3-31 16,6 1-22-16,6-2-24 0,6-2-16 15,9-7-16 1,8-8-6-16,18-11-2 0,18-14-2 15,11-9-12-15,3-3-58 16,25-13-9-16,23-19 62 16,18-14-132-16,13-11-160 15</inkml:trace>
  <inkml:trace contextRef="#ctx0" brushRef="#br1" timeOffset="31995.44">23609 5353 505 0,'0'0'54'16,"-117"91"28"-16,57-40-13 0,5-1 22 16,8-4-38-1,9-10-18-15,14-13-27 0,12-10-6 16,12-10-2-16,0-3-19 16,22-9-36-16,23-21 46 15,19-15-77-15,17-7-137 16,1-4-117-16</inkml:trace>
  <inkml:trace contextRef="#ctx0" brushRef="#br1" timeOffset="32196.66">23878 5243 419 0,'0'0'171'0,"-98"77"-113"16,34-25 4-16,-5 3 23 15,0 2-20-15,4-3-23 0,11-3-20 16,8-6-10-16,11-9-12 15,13-13 1-15,13-10-3 16,9-10-23-16,3-3-88 16,30-14 35-16,22-18 60 15,17-15-161-15,8-8-208 16</inkml:trace>
  <inkml:trace contextRef="#ctx0" brushRef="#br1" timeOffset="32379.68">23930 5314 228 0,'0'0'239'16,"-100"82"-157"-16,35-26-2 16,-4 5 6-16,4 3-1 0,3-3-39 15,10-7-24 1,10-10-18-16,14-13 7 0,14-13-5 16,11-11-6-16,3-7-27 15,19-3-73-15,25-25 92 16,20-16-81-16,11-9-201 15</inkml:trace>
  <inkml:trace contextRef="#ctx0" brushRef="#br1" timeOffset="32579.66">24015 5382 360 0,'0'0'149'0,"0"0"-63"16,-92 82 4-16,34-35-15 0,-7 6 1 15,3 0-26-15,2-2-17 16,8-3-2-16,9-10-29 15,14-10 0-15,15-12-2 16,12-10-17-16,2-6-54 16,31-13-7-16,20-17 73 15,16-14-115-15,9-7-95 16,0-6 37-16,-2-2-49 16</inkml:trace>
  <inkml:trace contextRef="#ctx0" brushRef="#br1" timeOffset="32763.36">24150 5379 143 0,'20'-11'106'0,"-18"11"26"15,-2 10-70-15,-31 22 22 16,-17 13 40-16,-12 7-87 16,-4 2 15-16,3-4-15 15,3-2 7-15,11-8-9 0,15-9-32 16,12-12-3-16,13-13-2 16,7-6-24-16,15 0-24 15,28-25 18-15,17-12-69 16,13-10-126-16,4-7-22 15</inkml:trace>
  <inkml:trace contextRef="#ctx0" brushRef="#br1" timeOffset="32925.84">24305 5424 289 0,'0'0'189'0,"-96"72"-87"16,35-28-50-16,-1 4 18 15,3-5-14-15,14-6-23 0,13-10-24 16,12-9-4-16,14-9-5 15,6-9-29-15,6 0-61 16,27-9 25-16,16-16 10 16,11-9-166-16,6-4-44 15</inkml:trace>
  <inkml:trace contextRef="#ctx0" brushRef="#br1" timeOffset="33088.78">24402 5485 371 0,'0'0'97'0,"0"0"-66"16,0 0 115-16,-96 86-80 15,40-44-22-15,0 0-19 16,4 0 21-16,10-7-17 16,12-8-28-16,14-9-2 0,13-10-28 15,3-8-25-15,22 0-28 16,20-17 79-16,13-12-121 16,8-7-170-16</inkml:trace>
  <inkml:trace contextRef="#ctx0" brushRef="#br1" timeOffset="33255.42">24508 5572 262 0,'0'0'166'16,"-87"57"-83"-16,35-23-43 15,6-2-2-15,4-2-17 16,11-6 6-16,10-6-22 16,9-7-5-16,10-5-15 0,2-6-50 15,20 0 10-15,14-13 44 16,9-8-140-16,7-2-80 15</inkml:trace>
  <inkml:trace contextRef="#ctx0" brushRef="#br1" timeOffset="33413.43">24479 5684 131 0,'0'0'116'0,"0"0"2"15,0 0-56-15,0 0-3 16,0 0 17-16,-85 43-43 16,53-23-13-16,3 0 2 15,8-2-22-15,11-3 0 16,8-4-2-16,2-6-1 15,11-5-30-15,19 0 23 16,16-14-47-16,7-6-115 0,7-1-163 16</inkml:trace>
  <inkml:trace contextRef="#ctx0" brushRef="#br1" timeOffset="33555.65">24634 5725 70 0,'0'0'125'0,"0"0"-6"15,0 0-4-15,-98 70-36 16,74-54 2-16,12-4-53 15,8-3-25-15,4-6 5 16,0-2-2-16,6-1 19 16,6 0-25-16,1 0-14 15,2-4-184-15</inkml:trace>
  <inkml:trace contextRef="#ctx0" brushRef="#br2" timeOffset="45480.24">25106 5294 164 0,'0'0'48'0,"0"0"19"16,0 0-15-16,0 0 4 15,0 0-4-15,0 0 2 16,-67 53-9-16,58-50-8 16,-1 0-6-16,2 2-12 15,4-4-17-15,0 0-2 0,3 1-10 16,1-2-25-16,0 0-65 16,6 0-30-16,12-13 29 15,3-4-106-15</inkml:trace>
  <inkml:trace contextRef="#ctx0" brushRef="#br2" timeOffset="45746.65">25106 5294 218 0,'51'-35'75'16,"-51"35"-54"-16,0 0 2 16,0 0 10-16,-6 0 17 15,-8 4 8-15,-2 9-7 0,-7 4 6 16,-2 3-19-1,-2-1 9-15,1-1-6 0,0 2-3 16,2-4 10-16,5-3-30 16,4-3-3-16,5-4-10 15,7-4-5-15,3-2-3 16,0 0-57-16,3 0-67 16,16-1 22-16,8-12 103 15,4-5-100-15,5-4-53 16,-2-2-4-16</inkml:trace>
  <inkml:trace contextRef="#ctx0" brushRef="#br2" timeOffset="45781.57">25106 5294 145 0</inkml:trace>
  <inkml:trace contextRef="#ctx0" brushRef="#br2" timeOffset="45947.33">25106 5294 145 0,'99'-42'86'0,"-99"42"-31"0,0 0 22 0,0 0-8 16,0 4-43-16,-16 16 10 16,-6 4 73-16,-3 5-64 15,-5 1-8-15,0 0-1 16,0-2-3-16,3-3 1 15,3-3-10-15,7-8-6 16,8-4-12-16,7-7-6 16,2-3-34-16,3 0-99 15,21-3 4-15,10-14 91 16,8-9-197-16</inkml:trace>
  <inkml:trace contextRef="#ctx0" brushRef="#br2" timeOffset="46155.67">25337 5277 324 0,'0'0'137'16,"0"0"-119"-16,0 0 42 15,-103 65 21-15,69-39-8 16,1-1-11-16,2 0-17 16,4-2-17-16,7-5-22 15,6-5-6-15,9-6 0 16,5-2-25-16,0-4-80 15,6-1-17-15,21 0 59 16,9-17-13-16,10-10-129 0</inkml:trace>
  <inkml:trace contextRef="#ctx0" brushRef="#br2" timeOffset="46379.96">25476 5250 266 0,'0'0'199'16,"0"0"-196"-16,0 0 61 15,0 0 7-15,-102 95-2 16,56-58-20-16,0 2 22 16,-2-1-29-16,5-2-15 15,7-8 2-15,9-7-17 16,10-8-9-16,12-8-3 16,5-5-8-16,5 0-67 15,24-5-21-15,19-17 87 0,13-9-112 16,6-5-120-16,-1-1-114 15</inkml:trace>
  <inkml:trace contextRef="#ctx0" brushRef="#br2" timeOffset="46596.65">25619 5305 239 0,'0'0'219'0,"0"0"-172"16,-88 47 21-16,43-14 3 15,-4 2 33-15,0 0-30 16,6 1-16-16,2-6-18 15,10-4-28-15,9-6-8 16,11-9-4-16,8-5-5 16,3-4-61-16,6-2-58 0,18 0 61 15,15-14 20-15,9-13-29 16,5-7-69-16,2-1-24 16,-7 1-8-16</inkml:trace>
  <inkml:trace contextRef="#ctx0" brushRef="#br2" timeOffset="46780.62">25619 5305 12 0,'22'57'114'0,"-14"-61"26"15,-8 2 0-15,0 2-4 16,-6 2-68-16,-16 15-40 16,-10 11 63-16,-7 4-31 15,-4 5-13-15,1 0-2 16,4-1-28-16,5-4-12 16,7-6 2-16,9-9-6 0,9-10-1 15,8-4-2 1,0-3-61-16,15 0-34 0,24-17 70 15,15-15-18-15,17-11-116 16,10-9-105-16</inkml:trace>
  <inkml:trace contextRef="#ctx0" brushRef="#br2" timeOffset="46979.98">25903 5294 443 0,'0'0'99'0,"-82"62"-34"16,26-18 21-16,-5 3 27 15,0-1-27-15,7-1-30 16,12-8-17-16,11-6-19 0,12-10-18 16,10-8-2-1,9-7 0-15,0-6-26 0,12 0-79 16,30-12 69-16,20-19-65 16,16-11-99-16,1-6-142 15</inkml:trace>
  <inkml:trace contextRef="#ctx0" brushRef="#br2" timeOffset="47180.1">26022 5335 486 0,'0'0'108'15,"-89"69"-43"-15,32-24 39 16,-1 2 6-16,4-3-50 16,5-6-22-16,11-7-22 15,15-10-12-15,10-10-4 0,12-5-2 16,1-6-44-16,20 0-60 15,24-17 74-15,13-15-15 16,16-11-142-16,2-3-53 16,-2 1-85-16</inkml:trace>
  <inkml:trace contextRef="#ctx0" brushRef="#br2" timeOffset="47347">26180 5342 170 0,'0'0'201'0,"0"0"-118"15,0 0 37-15,0 0 6 16,-121 87-31-16,72-46-16 15,0-2-16-15,7-1-23 16,9-3-21-16,9-8-17 16,11-10-2-16,12-9-4 0,1-6-54 15,19-2-49 1,21-9 49-16,20-18-13 0,9-8-149 16,3-3-71-16</inkml:trace>
  <inkml:trace contextRef="#ctx0" brushRef="#br2" timeOffset="47518.41">26368 5380 419 0,'0'0'134'16,"0"0"-27"-16,-107 86-15 15,58-49-31-15,2 1-6 16,4-4-14-16,9-3-29 16,8-8-8-16,14-8-4 0,12-9-3 15,0-6-47 1,27 0-55-16,20-14 61 0,15-19-69 15,10-5-146-15,-2-3-92 16</inkml:trace>
  <inkml:trace contextRef="#ctx0" brushRef="#br2" timeOffset="48197.88">26528 5421 168 0,'0'0'282'0,"0"0"-234"16,0 0 65-16,-79 61 5 15,34-28-41-15,0 2-26 16,3-3-7-16,7-3-21 15,7-2-11-15,12-10-10 16,10-5-2-16,6-6-20 16,2-6-53-16,26 0-15 15,13-6 40-15,11-17-72 0,3-4-46 16,-1-1-32-16,-5 3 46 16,-10 2 129-16,-8 9 23 15,-15 5 88-15,-10 7 0 16,-6 2 25-16,-3 0-19 15,-19 19 14-15,-9 8 28 16,-5 4-55-16,-6 5-13 16,2-4-29-16,4-1-26 15,12-6-9-15,11-7-4 16,11-8-7-16,2-6-41 16,18-4-33-16,19 0 38 15,13-20-31-15,9-6-107 0,0 0-39 16,-6-1 65-16,-11 6 155 15,-12 7 24-15,-11 3 71 16,-11 7-24-16,-8 4 31 16,0 0 5-16,-12 6-37 15,-12 14 32-15,-9 4-19 16,-3 3-21-16,2-4-31 16,10-3-12-16,11-8-16 15,10-2-3-15,3-6-18 16,0-3-27-16,20-1 23 15,7 0 12-15,9-9-36 16,0-7-28-16,-2 0 8 16,-1 1 49-16,-6 5 17 0,-6 4 2 15,-11 4-1 1,-7 2-1-16,-3 0-9 0,0 9 9 16,-9 8 44-16,-11 4-5 15,-2-2 12-15,2 2-4 16,3-4-12-16,8-3 4 15,6-3-32-15,3-2-7 16,0-4-6-16,11 0 6 16,10-4 3-16,7-1-3 15,6 0-53-15,1-4-54 16,-2-6-49-16</inkml:trace>
  <inkml:trace contextRef="#ctx0" brushRef="#br0" timeOffset="54715.42">28438 5109 242 0,'0'0'73'15,"0"0"-28"-15,0 0 37 16,0 0 22-16,0 0-41 15,0 0-13-15,0 0-5 16,0-17-2-16,0 16 4 16,0 1-11-16,0 0-2 15,0 0-8-15,0 0 0 16,0 0-11-16,0 0-15 0,-2 13-13 16,-4 17 4-1,-1 14 9-15,-3 14 27 0,-3 6 5 16,1 1 9-16,-1-1-9 15,4-4-13-15,0-4 1 16,0-6-14-16,5-6-1 16,1-8-2-16,1-8-1 15,1-6-2-15,1-8-9 16,0-7-68-16,0-7-94 16,0-3-242-16</inkml:trace>
  <inkml:trace contextRef="#ctx0" brushRef="#br0" timeOffset="55215.82">28397 5091 241 0,'0'0'496'0,"0"0"-470"0,0 0-17 15,0 0 15 1,0 0 15-16,0 0-9 0,11-18-30 15,11 12-9-15,3 3 8 16,4 3-1-16,-1 0 1 16,-1 7-4-16,1 17 2 15,-4 10 3-15,2 10 16 16,-6 7-2-16,-9 5 0 16,-5 3-2-16,-6 1 5 15,0-5-14-15,-9-5 3 16,-6-4-1-16,-4-8 4 15,-2-6 2-15,-3-3 10 16,0-8 4-16,-1-5 3 16,2-3-8-16,0-6-5 15,1-3-9-15,-1-4-6 0,-4 0-6 16,3-1-74-16,4-10-94 16,9-2-144-16</inkml:trace>
  <inkml:trace contextRef="#ctx0" brushRef="#br0" timeOffset="55980.14">28907 5387 243 0,'0'0'244'0,"0"0"-232"16,0 0-5-16,0 0 23 0,0 0 31 15,0 0-7-15,0 0-13 16,0 0 12-16,0 0-6 16,2 0-11-16,-2 0-4 15,0-5-20-15,0-1-6 16,0-2-4-16,0 0-2 15,0 0 1-15,-5 1-1 16,-5 1 3-16,-4 1-3 16,-2 2 0-16,-2 1-6 15,-4 2 3-15,-2 0 3 16,0 2 2-16,3 12 5 16,-3 6 1-16,4 2-7 0,3 4 4 15,5 0 7-15,6 1-1 16,6-1 8-16,0-3-9 15,0-7-8-15,11-2 0 16,5-4-2-16,3-7-1 16,2-3-3-16,8 0-2 15,2-11-4-15,0-9-30 16,-1-4-10-16,-4 0-2 16,-6-1-1-16,-6 3 26 15,-5 5 22-15,-5 5 5 16,-4 5 56-16,0 6 33 15,0 1-14-15,0 0-66 16,0 9-9-16,-4 14 0 0,-2 8 12 16,1 0 15-1,2 0-12-15,2-3-12 0,1-5-3 16,0-6-6-16,0-6-30 16,4-8-39-16,10-3-99 15,-1-13-465-15</inkml:trace>
  <inkml:trace contextRef="#ctx0" brushRef="#br0" timeOffset="56355.45">29200 4985 320 0,'0'0'333'16,"0"0"-304"-16,0 0-24 15,0 0 24-15,-8 88 66 16,-5-35-31-16,1 5-4 15,0 1-12-15,-1 1-19 16,2-4-1-16,1-4-17 16,1-5-2-16,3-6 1 0,1-6-7 15,1-7-2 1,-1-6-1-16,2-8-5 0,3-8-52 16,0-4-66-16,0-2-43 15,0-3-114-15</inkml:trace>
  <inkml:trace contextRef="#ctx0" brushRef="#br0" timeOffset="56586.8">28981 5416 710 0,'0'0'182'0,"0"0"-149"0,0 0 14 15,0 0-5-15,0 0-22 16,0 0-14-16,80-19-2 16,-49 18 0-16,1-2-4 15,-3 3-1-15,0 0-4 16,-5 0-44-16,1 0-92 16,-4-1-150-16</inkml:trace>
  <inkml:trace contextRef="#ctx0" brushRef="#br0" timeOffset="57114.54">29394 5375 429 0,'0'0'110'15,"0"0"-93"-15,0 0 17 16,0 0 3-16,0 0-8 16,0 0-20-16,51-26 6 15,-47 16-10-15,-1 2-3 16,-3 1 3-16,0 0 17 16,0 1 0-16,-3 2 6 15,-7 1-24-15,-7 2 4 0,1 1-4 16,-4 0-4-16,1 0 0 15,-4 14 0-15,0 7 3 16,-1 4 8-16,3 4 23 16,3-1-12-16,7-3-13 15,4 0-3-15,7-7-6 16,0-6 8-16,0-3-7 16,10-7 0-16,7-2 2 15,7 0 1-15,3-12-4 16,-1-6-11-16,1-1-8 15,-4 4 0-15,-4 0 12 16,-8 8 7-16,-6 3 9 16,-5 4 22-16,0 0 8 0,0 0-18 15,0 15-16 1,0 7 5-16,-8 4 0 0,0 1-2 16,5 0-8-16,3-1 0 15,0-8-79-15,14-11-218 16</inkml:trace>
  <inkml:trace contextRef="#ctx0" brushRef="#br0" timeOffset="57863.12">30199 5142 314 0,'0'0'56'16,"0"0"-49"-16,0 0 8 16,0 0 26-16,0 0-1 15,0 0 22-15,11 21 17 16,-7-21-7-16,-1-4-18 15,2-6-13-15,-5-3-1 16,0 2 28-16,0-2-14 16,0 3-15-16,-11 0-9 15,-8 3-30-15,-5 3-2 16,-7 4 1-16,-5 0 1 0,2 0 3 16,1 14-3-1,3 2-9-15,6 2 9 0,6 2-12 16,8 1-4-16,4 2-20 15,6 1-3-15,0 1 8 16,18 3 8-16,7-1-7 16,2 1-13-16,1 0-22 15,-4 4 24-15,-3-1 16 16,-5 1 10-16,-5-1 11 16,-5-1 2-16,-3-7 2 15,-3 0 4-15,0-7 21 16,0-3 17-16,-8-5 8 15,-4-2 27-15,-2-4-19 16,-3-2 5-16,-4 0 2 16,-3 0-14-16,1-5-16 0,1-6-13 15,2-3-13-15,5-1-6 16,4 4-3-16,5 2-25 16,6 4-45-16,0 0-85 15,9 1-145-15</inkml:trace>
  <inkml:trace contextRef="#ctx0" brushRef="#br0" timeOffset="58396.77">30329 5415 48 0,'0'0'737'16,"0"0"-737"-16,0 0-36 16,0 0 36-16,0 0 12 15,0 0-5-15,80-13-4 16,-54 6-2-16,0-3-1 15,-6 0 0-15,-5 0 0 16,-1-2 3-16,-7 1 0 0,-4-3 5 16,-3 0-7-1,0 0 3-15,-6 1-2 0,-8 2 1 16,-2 5-2-16,-3 1 14 16,1 3-9-16,-1 2-5 15,-2 0 9-15,1 8-4 16,-2 8 7-16,3 6-10 15,4 1 2-15,0 1 4 16,4 2 7-16,4 1 5 16,2-2 1-16,4 0-16 15,1-3 6-15,0-5-7 16,3-4 10-16,9-1 1 16,4-4-2-16,2-4 2 15,0-1-8-15,0-1-8 0,0-2 0 16,1 0-7-16,1 0-25 15,4 0-68-15,1-10-153 16</inkml:trace>
  <inkml:trace contextRef="#ctx0" brushRef="#br0" timeOffset="58867.47">30835 4952 519 0,'0'0'78'0,"0"0"-65"15,0 0-1-15,-21 88 61 16,11-44 3-16,-4 6-14 15,1-2-23-15,-1 5 0 16,-2-4-5-16,3-1-4 16,0-4-12-16,2-5-5 15,0-6-5-15,5-3-7 16,-2-5 1-16,1-4-1 16,3-4-1-16,2-8-20 15,1-1-59-15,1-8-95 16,0 0-206-16</inkml:trace>
  <inkml:trace contextRef="#ctx0" brushRef="#br0" timeOffset="59115.78">30575 5325 860 0,'0'0'38'16,"0"0"-29"-16,0 0-9 15,0 0 38-15,105-4 19 16,-53 3-40-16,2-1-15 16,-8 0-1-16,-5 0-1 15,-6-1-55-15,-9 1-93 0,-7-4-293 16</inkml:trace>
  <inkml:trace contextRef="#ctx0" brushRef="#br0" timeOffset="67266.75">15840 6050 210 0,'0'0'67'15,"0"0"-44"1,0 0-14-16,0 0 5 0,0 0 14 15,0 0-10-15,0 0 2 16,0-5 19-16,0 5 8 16,0 0 9-16,0 0-6 15,0-2 3-15,0 2 2 16,0 0-4-16,0 0-6 16,0 0-17-16,0 0-8 15,0 0-2-15,0 0 0 16,0 0-14-16,0 7-3 15,0 10-1-15,-3 8 39 16,-2 4-9-16,-1 3-5 0,0 6 3 16,-3 2-7-1,0 2 5-15,0 0-3 0,2-3-11 16,-2-4-9-16,3-6-2 16,1-7 0-16,2-6-1 15,2-6 0-15,1-6-7 16,0-3-38-16,0-1-55 15,0 0-53-15,1-12-106 16</inkml:trace>
  <inkml:trace contextRef="#ctx0" brushRef="#br0" timeOffset="67847.06">15671 6049 35 0,'0'0'190'0,"0"0"-165"16,0 0 39-16,0 0-13 15,0 0 3-15,0 0-8 16,-25 0 16-16,25 0-6 16,0 0-2-16,0 0 8 0,0 0-16 15,0 0-20 1,1 0-13-16,14 0-6 0,7 0 23 15,10 0 24-15,8 0-28 16,5 0-19-16,2 0-5 16,1 0-2-16,3-2 0 15,-3-4 0-15,-2-4-9 16,-6 0-30-16,-8 2-26 16,-9 2-91-16,-12 2-159 15</inkml:trace>
  <inkml:trace contextRef="#ctx0" brushRef="#br0" timeOffset="68722.17">16072 6191 123 0,'0'0'264'15,"0"0"-203"-15,0 0 37 16,0 0-13-16,0 0 8 16,0 0-36-16,3-16-36 15,-3 20-19-15,0 12 2 16,-7 5 25-16,1 5 9 15,-3 3 7-15,3 0 6 16,0 2 3-16,1-1-22 16,-2-3-13-16,4-8-12 15,2-4-4-15,-1-7-1 16,2-5 0-16,0-2-1 16,0-1 1-16,0 0 5 0,0 0 8 15,0-7 13 1,0-13-28-16,0-8-18 0,9-3-26 15,0-1 2-15,-2 2-7 16,-1 2 22-16,3 4-3 16,-4 3 23-16,1 4-2 15,-2 3 7-15,-1 4 2 16,2 4 0-16,-4 3 1 16,1 2-1-16,2 1-1 15,0 0-11-15,4 0 1 16,4 6 11-16,3 5 0 15,-2-2 0-15,4-4 1 16,-5-2 4-16,-1-2 0 16,0-1 16-16,-3 0 21 15,-1 0 8-15,0-5-18 0,-1-1-24 16,-1 2-8-16,-2 1-36 16,-2 0-96-16,2 0-495 15</inkml:trace>
  <inkml:trace contextRef="#ctx0" brushRef="#br0" timeOffset="69480.3">16447 6257 433 0,'0'0'92'16,"0"0"-83"-16,0 0 54 15,0 0 15-15,0 0-9 16,0 0-28-16,7 2-5 16,-4-2-7-16,0 0-1 0,1 0-7 15,-2 0 2-15,-2 0 6 16,0 0 4-16,0-7-15 16,0-1-18-16,0-1-4 15,0 2 0-15,-7 1 0 16,-2 4-4-16,-3 0-5 15,-5 2 13-15,-1 0-2 16,1 0 4-16,-4 3 0 16,1 9 4-16,-1 5-3 15,-1 1-2-15,2 5-1 16,1 1 8-16,6-1-1 16,2-4-2-16,5-1-1 0,5-4-4 15,1-3 0-15,0-4 0 16,3-2 0-16,10-5-9 15,5 0 6-15,6 0-5 16,1-10-13-16,1-6-14 16,-5 1 0-16,-2-2 7 15,-4 1 12-15,-3-1 13 16,-3 3 3-16,-6 2 3 16,-3 5 16-16,0 1 24 15,0 6 5-15,0 0-2 16,0 0-26-16,0 0-20 15,0 0-5-15,0 15 5 16,0 6 1-16,0 2 21 16,-2 0-5-16,2-2-6 15,0-2-5-15,0-3-5 0,0-4 0 16,0-4-1-16,2-4-37 16,6-4-68-16,5 0-85 15,0-12-295-15</inkml:trace>
  <inkml:trace contextRef="#ctx0" brushRef="#br0" timeOffset="69825.2">16633 6221 414 0,'0'0'84'0,"0"0"-29"16,0 0 10-16,0 0 56 15,0 0-38-15,-24 76-19 16,15-50 2-16,2-2-29 15,1-3-14-15,2-4-5 16,1-3-8-16,3-3-8 16,0-5-2-16,0-2-7 0,0-4-50 15,0 0-74-15,0 0-105 16,5-11-158-16</inkml:trace>
  <inkml:trace contextRef="#ctx0" brushRef="#br0" timeOffset="70064.59">16590 6079 707 0,'0'0'114'15,"0"0"-35"-15,0 0-42 16,0 0-37-16,0 0-20 16,0 0-64-16,-2 0-110 15,5 6 24-15</inkml:trace>
  <inkml:trace contextRef="#ctx0" brushRef="#br0" timeOffset="70875.16">16796 6173 212 0,'0'0'131'0,"0"0"7"16,0 0 2-16,0 0-37 16,0 0-51-16,0 0-41 0,0 6-10 15,0 19 13-15,-6 9 41 16,-3 5-9-16,1 0 13 16,-2-5 8-16,3 2-29 15,1-9-19-15,1-6 6 16,2-5-11-16,0-7-2 15,3-5-4-15,0-4-4 16,0 0 3-16,0 0 4 16,0-4 6-16,0-16-17 15,7-7-38-15,7-6-20 16,2 1-1-16,-1 3-12 16,3 4 13-16,-4 7 27 0,-1 4 8 15,-1 5 16-15,-3 4 7 16,-2 3 0-16,-1 2 0 15,-1 0 6-15,-1 5 18 16,-2 12 19-16,-1 4-6 16,-1 1 1-16,0 1 7 15,0-2-6-15,0-2-21 16,0-3 2-16,-1-2-8 16,-2-4-7-16,1-3-4 15,1-4-1-15,1-2-45 16,0-1-107-16,0 0-231 15</inkml:trace>
  <inkml:trace contextRef="#ctx0" brushRef="#br0" timeOffset="71286.98">17048 6199 512 0,'0'0'71'0,"0"0"-15"16,0 0 42-16,-36 73-2 16,29-43-26-16,-1-4-5 15,4 2-13-15,-1-5-27 16,1-3-17-16,3-4-7 15,1-5-1-15,0-3-9 16,0-3-65-16,0-5-113 16,0 0-272-16</inkml:trace>
  <inkml:trace contextRef="#ctx0" brushRef="#br0" timeOffset="72456.65">17146 6225 51 0,'0'0'72'0,"0"0"-72"15,0 0-25-15,0 0 6 16,0 0 19-16,0 0 6 16,3-8 39-16,-3 8 33 15,0 0-17-15,0 0-25 16,0 0 12-16,0 0 36 15,0 5-8-15,0 11 4 16,0 3-15-16,-3 5-7 16,-3 4-22-16,-2 1 13 15,-1-3-4-15,1-2-13 16,2-3-13-16,-1-4-4 16,4-5 10-16,0-6-4 0,0-3-2 15,3-3-11-15,0 0 8 16,0 0 4-16,0 0 5 15,0-11-25-15,0-8-8 16,10-1-23-16,5 0-9 16,2-1-16-16,0 1 8 15,3 2-22-15,-4 4-2 16,0 3 23-16,-2 4 33 16,-2 3-4-16,-2 3 18 15,-4 1-1-15,-1 0 3 16,-4 10 7-16,-1 8 26 15,0 3 34-15,0-1-5 16,-3 1 1-16,-1-3-21 16,2-3-12-16,-1-2-15 15,3-3-11-15,-1-4-4 0,1-1-3 16,0-5-60-16,0 0-154 16</inkml:trace>
  <inkml:trace contextRef="#ctx0" brushRef="#br0" timeOffset="73236.75">17491 6261 238 0,'0'0'17'16,"0"0"21"-16,0 0 25 0,0 0 24 15,0 0 8-15,0 0-22 16,-9-30-13-16,0 27 0 16,-1 2-7-16,-4 1-10 15,-4 0-15-15,-1 8-9 16,-1 9 6-16,1 4 2 15,4 1-8-15,2-1-7 16,5-1 4-16,4-3-15 16,4-3 2-16,0-4-3 15,0-4-5-15,10-6-10 16,10 0 0-16,1 0 6 16,4-16-8-16,-1-1-27 0,-3-2 20 15,-5-1 12-15,-1 2 12 16,-4 2 1-16,-5 4 0 15,-5 5 6-15,-1 6 26 16,0 1 10-16,0 0-43 16,0 0-6-16,0 16-20 15,0 8 26-15,-4 9 3 16,-1 1-2-16,4-1 2 16,1 3-3-16,0-5 0 15,0-3 0-15,1-2 1 16,4-6-1-16,-2-5 0 15,-3-7 0-15,0-4 0 16,0-1 5-16,-3-3 15 0,-14 0 16 16,-7 0-11-1,-3 0 10-15,-1 0 3 0,1-3-22 16,1-1-15-16,1 3-1 16,5-2-18-16,3-1-68 15,10-2-57-15,7-5-256 16</inkml:trace>
  <inkml:trace contextRef="#ctx0" brushRef="#br0" timeOffset="73837.39">17066 6099 502 0,'0'0'248'0,"0"0"-159"16,0 0 53-16,0 0-49 16,0 0-64-16,0 0-25 15,-2 0-4-15,5 0-24 16,8 0-68-16,-1 0-124 16,-1 0-433-16</inkml:trace>
  <inkml:trace contextRef="#ctx0" brushRef="#br0" timeOffset="77128.35">22804 6153 229 0,'0'0'104'0,"0"0"-7"16,0 0 1-16,0 0-8 15,0 0-6-15,0 0-34 16,0 0-19-16,0 0-12 15,0 0-5-15,0 0 3 16,0 0-5-16,0 0-4 16,0 0 0-16,0-3 2 15,0 1-7-15,-1-1-2 16,-1 0-1-16,1 2 0 16,1-2 3-16,-2 1 11 0,2 1-4 15,0 0-9 1,0 0 4-16,0 1-3 0,0 0 4 15,0 0-2-15,0 0-4 16,0 0-1-16,0 0-5 16,0 0-6-16,0 1-8 15,0 14 5-15,0 7 15 16,0 3 2-16,0 3-1 16,0 0-1-16,3 1 0 15,4-3-1-15,-1 1 1 16,2-4 0-16,-2-2 1 15,0-3 0-15,0-2-1 16,-3-5 0-16,0-1 1 16,0-4-1-16,-2-4 0 15,1-2-2-15,-1 0-7 0,-1 0 9 16,3 0 10-16,2-3 23 16,2-11-25-16,0-3-7 15,2-1 0-15,2-4-1 16,1-4 0-16,0 1-14 15,3-3-8-15,-3 1 0 16,-2 4 11-16,0 0 7 16,-2 4 3-16,-2 2 1 15,-1 3 5-15,-2 2 2 16,1 2 3-16,-3 1-1 16,-1 2 1-16,2 2-7 15,-2 3-3-15,0 0-14 0,1 2-35 16,-1 0-140-16,2 0-155 15</inkml:trace>
  <inkml:trace contextRef="#ctx0" brushRef="#br0" timeOffset="77930.39">23132 6278 197 0,'0'0'97'0,"0"0"-92"16,0 0 32-16,0 0 18 0,0 0-26 15,0 0-26-15,16-5 27 16,-13-1-10-16,0-3 13 15,-3 1 9-15,0 0-2 16,0 1-12-16,0 0-20 16,0 3 9-16,-6 0-17 15,-1 1 0-15,1 2 14 16,-3 1-12-16,2 0 8 16,-4 0-3-16,1 0-4 15,1 0 5-15,-3 8-5 16,0 6 8-16,1 2 4 15,-2 3 8-15,3 4-12 16,2-1 6-16,-1 1-5 0,5 0-3 16,2-4-2-1,2-5 8-15,0-2-7 0,0-5-5 16,3-3-3-16,11-4-1 16,2 0 1-16,3 0-12 15,1-10-19-15,1-5-27 16,-3-3-13-16,-3-5 31 15,-1 0-24-15,-3-1 20 16,-3 5 39-16,-5 3 5 16,-3 8 43-16,0 5 59 15,0 3 21-15,0 0-67 16,0 0-49-16,-3 7-5 16,-5 9 32-16,2 4 15 15,1 2-25-15,0 0 0 0,3-2-7 16,1 0-14-16,1-4-3 15,0 2-6-15,0-4-26 16,0-3-70-16,0-1-110 16,0-10-288-16</inkml:trace>
  <inkml:trace contextRef="#ctx0" brushRef="#br0" timeOffset="78448.12">23250 6361 577 0,'0'0'30'16,"0"0"-29"-16,0 0 5 15,0 0-6-15,64-76-1 16,-46 52 1-16,-3 1-10 16,1 0 2-16,-4-1-5 15,-1-1 13-15,-4 2 1 16,-4 2 4-16,-1 2 6 16,-2 2 3-16,0 4 3 0,0 3 18 15,0 4 7-15,0 4-11 16,-2 0-14-16,-1 2-4 15,-3 0 2-15,-3 0-6 16,-1 3-8-16,-3 13 0 16,-3 2 0-16,2 5 9 15,2 3-3-15,-1 3 7 16,3 3-2-16,1 3 3 16,2 1 4-16,-2-1-5 15,5-3-8-15,1-4-4 16,3-5 6-16,0-5-5 15,0-3 1-15,0-4-1 16,1-4-3-16,8-3-4 16,-3-1-14-16,3-1-12 15,0-2-29-15,4 0-73 0,-1 0-244 16</inkml:trace>
  <inkml:trace contextRef="#ctx0" brushRef="#br0" timeOffset="78704.98">23477 6245 568 0,'0'0'15'0,"0"0"25"16,0 0 93-16,0 0-38 15,-27 83-28-15,18-57-17 16,1-3-8-16,1-3-20 16,1-2-20-16,3-6-2 15,3-1-8-15,0-6-78 16,0-5-142-16,2 0-431 16</inkml:trace>
  <inkml:trace contextRef="#ctx0" brushRef="#br0" timeOffset="79455.14">23733 6070 542 0,'0'0'40'0,"0"0"34"15,0 0 43-15,0 0-56 16,0 0-48-16,0 0-12 16,-16 25-1-16,4 5 46 15,-3 6-8-15,2 2-10 16,-2 1 2-16,3-5-1 15,1-2-9-15,1-3-1 16,2-5-6-16,5-3-8 16,0-7-2-16,3-4-2 0,0-3-1 15,0-6-1-15,0-1-20 16,0 0 2-16,0 0-1 16,10 0 9-16,-1 0-2 15,-1-10-36-15,-3-1 5 16,-5-1 22-16,0-1 4 15,0-3-17-15,-3 1 17 16,-12-1 12-16,1 2 6 16,-2 4 3-16,1 3-3 15,2 6 5-15,-1 1 9 16,2 0-10-16,1 0-3 0,1 6 2 16,3 6 4-16,1 2 6 15,2 2 13-15,2-1 4 16,2 3-3-16,0-5-13 15,0 1-7-15,0-4-3 16,0-1 1-16,0-4-3 16,2 0-2-16,11-4-8 15,4-1-14-15,6 0-25 16,6-7-138-16,0-9-421 16</inkml:trace>
  <inkml:trace contextRef="#ctx0" brushRef="#br0" timeOffset="80024.48">23833 6278 286 0,'0'0'151'0,"0"0"-147"16,0 0 0-16,0 0 20 15,0 0 20-15,0 0-19 16,8-16 23-16,-8 12 12 16,0-2 3-16,0 2 0 0,-3-2-38 15,-5 2-13-15,-2 0-5 16,0 4-4-16,-1 0-3 15,-4 0-1-15,3 4 0 16,-4 8 1-16,1 2 5 16,-1 3 9-16,3-1 0 15,3 3 0-15,3-2-5 16,4-3 0-16,3-1-5 16,0-5-4-16,0-3-15 15,4-1-8-15,9-4 1 16,4 0-7-16,1-2-22 15,3-10-45-15,-3-3-13 16,-2 3 3-16,-4 2 43 16,-4 4 63-16,-4 3 60 15,-4 3 73-15,0 0-49 0,0 0-40 16,0 11 11-16,-4 5 44 16,-1 1-46-16,1-3-27 15,0-1-19-15,3-2-5 16,1-3-2-16,0-3-23 15,0-4-38-15,1-1-58 16,10 0-54-16</inkml:trace>
  <inkml:trace contextRef="#ctx0" brushRef="#br0" timeOffset="80324.42">24004 6111 489 0,'0'0'66'0,"0"0"48"15,0 0 3-15,-32 99-10 16,23-65-29-16,2-1-34 15,-1-3-14-15,1-3-10 16,1-1-15-16,3-8-2 16,1-3-1-16,1-4-2 0,1-2-22 15,0-2-61-15,0-3-71 16,0-4-130-16</inkml:trace>
  <inkml:trace contextRef="#ctx0" brushRef="#br0" timeOffset="80543.39">23893 6340 641 0,'0'0'185'16,"0"0"-136"-16,0 0-27 0,0 0 27 15,0 0-18-15,0 0-26 16,37-20-5-16,-19 17-1 15,0 3-27-15,3-2-52 16,0 0-59-16,-2-2-109 16,1-3-238-16</inkml:trace>
  <inkml:trace contextRef="#ctx0" brushRef="#br0" timeOffset="80797.13">24117 6240 315 0,'0'0'105'16,"0"0"16"-16,0 0-16 15,-38 76 4-15,31-54-46 16,-3 3-19-16,4-4-10 15,0-2-25-15,0-2-7 16,3-4-2-16,1-2-7 16,2-5-67-16,0-6-162 15</inkml:trace>
  <inkml:trace contextRef="#ctx0" brushRef="#br0" timeOffset="81247.1">24187 6282 366 0,'0'0'220'0,"0"0"-217"16,0 0 8-16,-12 74 27 16,4-51-1-16,4 0-12 0,-2-2-4 15,6-4-5-15,0-4-15 16,0-5 2-16,0-6-2 16,6-2 2-16,9 0 8 15,3-10 4-15,1-7-14 16,4-6-1-16,-3-2-1 15,2-3 1-15,-3-4 1 16,-3 1 0-16,-7 2 2 16,-6 5 10-16,-3 2 41 15,0 10 19-15,-16 4-54 16,-1 6-19-16,-2 2-6 16,-1 0-17-16,3 16-24 0,3 1-29 15,2 0-33 1,8 1-51-16,2-2-71 0</inkml:trace>
  <inkml:trace contextRef="#ctx0" brushRef="#br0" timeOffset="81797.06">24432 6228 151 0,'0'0'268'16,"0"0"-132"-16,-48 81-35 16,30-52 31-16,6-3-52 15,0-4-36-15,3-5 12 16,5-4-21-16,1-7-19 16,1-4-2-16,2-2-9 15,0 0 15-15,0 0 11 0,6-9-3 16,12-10-28-16,3-5-44 15,3-1-2-15,0-1-11 16,-1 5 13-16,-1 3 8 16,-5 7 18-16,-6 5 12 15,-7 3 6-15,-2 3 3 16,-2 0 11-16,0 2 5 16,0 12 30-16,0 4 6 15,0 3-5-15,-5 0-20 16,2-3-14-16,0-4-12 15,2-1 1-15,1-5-5 16,0-2-9-16,-2-1-45 16,-2-4-104-16,1-1-353 0</inkml:trace>
  <inkml:trace contextRef="#ctx0" brushRef="#br0" timeOffset="82657.37">25205 6082 139 0,'0'0'337'0,"0"0"-286"15,0 0 19-15,0 0 2 16,0 0-26-16,0 0-39 16,0 25 26-16,-6 7 40 0,-2 7-15 15,0 1-8 1,-2 3 7-16,3-4-22 0,-1-5-8 16,1-2-18-16,-1-6-5 15,2-3 0-15,0-6-4 16,2-8 0-16,2-4 0 15,1-4-38-15,1-1-66 16,0 0-47-16,0-18-201 16</inkml:trace>
  <inkml:trace contextRef="#ctx0" brushRef="#br0" timeOffset="82979.25">25078 6073 548 0,'0'0'220'0,"0"0"-166"15,0 0 20-15,0 0-6 16,0 0-23-16,0 0-35 0,33-21-1 16,-13 16-3-1,7 3-6-15,3 2-5 0,1 0-3 16,-1 0-43-16,-5 7-53 16,-3 1-55-16,-8 2-53 15,-6-4-173-15</inkml:trace>
  <inkml:trace contextRef="#ctx0" brushRef="#br0" timeOffset="83564.25">25306 6334 567 0,'0'0'141'16,"0"0"-137"-16,0 0-1 16,0 0-3-16,0 0 0 0,100-25 0 15,-81 18 0 1,-1-3-1-16,-3 2-2 0,-5-3-14 16,-2 0 17-16,-5 3 2 15,-3-1 1-15,0 2 8 16,0-1-4-16,0 0-7 15,-11 2-6-15,1 1 6 16,-2 1 1-16,0 4 5 16,-3 0-2-16,2 0 0 15,-5 9 4-15,3 8 16 16,-1 4-14-16,1 3 3 16,1 1 6-16,4 0 17 0,4 0-11 15,1-3-4 1,5-4-10-16,0-2-3 0,0-7 3 15,9-1-1-15,9-7-1 16,3-1-9-16,6 0-5 16,4-4-52-16,1-12-146 15,-4-3-360-15</inkml:trace>
  <inkml:trace contextRef="#ctx0" brushRef="#br0" timeOffset="84053.39">25683 6222 244 0,'0'0'132'16,"0"0"-63"-16,0 0 20 15,0 0 7-15,0 0-19 16,0 0-5-16,-3-33-40 16,-6 29-6-16,-1 2-25 15,-1 1 8-15,-2 1-8 16,0 0-1-16,1 0 0 16,-3 7-2-16,1 6 2 15,1 3-3-15,4 1-4 0,6 4-29 16,3-4-22-16,0 2-4 15,1-1 24-15,13 0 0 16,-1 0 8-16,2-3-24 16,-1-4 9-16,-4-2 18 15,-1-2 26-15,-2-4 1 16,-4-2 34-16,-3 0 23 16,0-1 22-16,0 0 26 15,0 0-10-15,0 2-28 16,-3 0-31-16,-7 0-18 15,0 1-7-15,-1-1-11 16,1 0-16-16,2-1-39 16,7-1-51-16,1 0-84 0,3-3-135 15</inkml:trace>
  <inkml:trace contextRef="#ctx0" brushRef="#br0" timeOffset="84652.25">25904 6041 80 0,'0'0'373'0,"0"0"-282"15,0 0-28-15,0 0-28 16,0 0-18-16,0 0-13 15,0 0-4-15,-7 9 0 16,4 11 45-16,-2 3 14 16,0 6-15-16,-2 5 5 15,1 1-10-15,0-1-13 16,-1-1 3-16,1-3-11 16,0-5-9-16,2 0-7 0,1-6 2 15,-1-5-4-15,3-2 0 16,-1-6 0-16,2-3-42 15,0-2-68-15,0-1-104 16,0 0-285-16</inkml:trace>
  <inkml:trace contextRef="#ctx0" brushRef="#br0" timeOffset="85230.73">25783 6281 268 0,'0'0'104'0,"0"0"-31"16,0 0 3-16,0 0 14 16,0 0-36-16,0 0-5 15,-1 0 6-15,1 0 1 16,0 0-11-16,0 0-10 15,0 0-5-15,3 0 2 16,6-3-8-16,1 2 0 0,2-3-1 16,3 3-13-16,0-3-5 15,1 3-5-15,2-2-1 16,3 0-17-16,0-1-53 16,0 1-40-16,-3-1-83 15,-6 2-140-15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6T05:44:00.8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1 464,'0'0'1145,"0"0"-729,0 0-136,0 0 110,0 0 124,0 0-121,0 0 23,0 0 318,0 13 8317,2 46-8946,-3-36-31,-1 0 1,-1 0 0,-5 17-75,1-8 131,7-31-131,-1 0 0,1 0 0,0-1 0,0 1 0,-1 0 0,1 0 0,0 0 0,0 0 0,0-1 0,0 1 0,0 0 0,0 0 0,0 0 0,0 0 0,0 0 0,0-1 0,1 1 0,-1 0 0,0 0 0,0 0 0,1-1 0,-1 1 0,1 0 0,-1 0 0,1-1 0,-1 1 0,1 0 0,-1-1 0,1 1 0,-1-1 0,1 1 0,0-1 0,-1 1 0,1-1 0,0 1 0,0-1 0,-1 1 0,1-1 0,0 0 0,0 0 0,0 1 1,-1-1-1,1 0 0,0 0 0,0 0 0,0 0 0,0 0 0,0 0 0,-1 0 0,1 0 0,0 0 0,0 0 0,0-1 0,0 1 0,0 0 0,2-1-301,1 0 0,-1 0 1,1-1-1,-1 1 0,0-1 1,1 0-1,-1 1 0,0-2 1,0 1-1,0 0 0,0 0 1,1-2 300,7-15-4008,-1-2-2640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6T05:44:01.3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7 6611,'0'0'1697,"0"0"-801,0 0 753,0 0 32,0 0-817,0 0-368,-5-6-175,5 6 15,0 0-32,0 0-160,0 0-96,0 0-48,0 0-144,0 0-641,0 0-1087,0 0-2226,0 2-3970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6T05:44:02.1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41 0 4338,'0'0'680,"0"0"153,0 0 242,0 0-24,0 0-269,-1 1-718,0-1 0,0 0 0,1 1 0,-1-1 0,0 1 0,1-1 0,-1 1 0,0 0 0,1-1 0,-1 1 0,1 0 0,-1-1 0,1 1 0,-1 0 0,1 0 0,-1 0 0,1-1 0,0 1 0,0 0 0,-1 0 0,1 0 0,0 0-64,-12 68 2156,6-44-1134,2 0 1,0 0 0,2 14-1023,3-45-36,0 0 0,1 0 0,-1 0 1,1 0-1,1 0 0,-1 0 0,1 0 0,0 1 0,1-1 0,-1 1 0,1 0 0,0 0 1,3-2 35,5-7-268,0 1 0,1 1 1,0 0-1,7-3 268,-20 14 4,1 1-1,-1 0 0,1-1 0,0 1 1,-1 0-1,1 0 0,-1-1 0,1 1 1,0 0-1,-1 0 0,1 0 0,-1 0 1,1 0-1,0 0 0,-1 0 0,1 0 1,0 0-1,-1 0 0,1 0 0,0 0 1,-1 0-1,1 1 0,-1-1 0,1 0 1,-1 0-1,1 1 0,0-1 0,-1 0 1,1 1-1,-1-1 0,1 1 0,-1-1 1,0 1-1,1-1 0,-1 1 0,1-1 1,-1 1-1,0-1 0,1 1 0,-1-1 1,0 1-1,0-1 0,1 1 0,-1 0 1,0-1-1,0 1 0,0 0 0,0-1 1,0 1-1,0-1 0,0 1 0,0 0 1,0-1-1,0 1 0,0 0-3,3 39 435,-3-39-419,0 115-173,0-115-1556,0-1-2145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6T05:44:02.9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264 4 4306,'0'0'1385,"0"0"-297,0 0-90,0 0 42,0 0 36,0 0 105,-19-2 847,13 1-1959,-1 1 0,1 0 0,-1 0 0,1 1 0,-1 0 0,1 0 0,0 0-1,-1 1 1,1 0 0,0 0 0,0 0 0,0 1 0,0 0 0,1 0 0,-1 1 0,1-1 0,0 1 0,0 1 0,0-1 0,0 1 0,1-1 0,0 1-1,0 0 1,0 1 0,0-1 0,1 1 0,0 0 0,0-1 0,1 1 0,0 0 0,-2 7-69,3-9-10,-1 0 1,1 0 0,1 1-1,-1-1 1,0 0-1,1 0 1,0 1-1,0-1 1,1 1-1,-1 1 10,1-5-37,0 0 1,-1 0-1,1 1 0,0-1 0,0 0 1,0 0-1,0 0 0,0 0 0,0 0 1,1-1-1,-1 1 0,0 0 0,0 0 1,1-1-1,-1 1 0,0-1 0,1 1 1,-1-1-1,0 1 0,1-1 0,-1 0 1,1 0-1,-1 0 0,0 0 0,1 0 1,-1 0-1,1 0 0,-1 0 0,1-1 37,5 1-81,1-1 0,-1-1-1,0 1 1,0-1 0,-1-1-1,1 1 1,0-1 0,-1 0-1,1-1 1,-1 1 0,0-1-1,0 0 1,-1-1 0,3-1 81,-1-1 196,1 0 0,-1 0 1,0 0-1,-1-1 0,0 0 1,0 0-1,-1-1 0,0 1 1,0-1-1,0-3-196,-16 86 1270,-3 8-1538,12-58 108,-2 1 0,-1-1 0,-1 0 0,-1 0 0,-1-1 1,-5 11 159,11-31 17,0-1 0,0 1 1,0-1-1,0 1 1,0-1-1,-1 0 0,1 0 1,-1 0-1,0 0 1,0-1-1,1 1 0,-1-1 1,0 0-1,0 1 1,0-1-1,0-1 0,-1 1 1,1 0-1,0-1 1,0 1-1,0-1 0,-3 0-17,-14 0 522,-1 0 0,1-2 1,-11-2-523,-19 0-650,50 4 209,-4 0 162,3-1-3731,1 0-1774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2-21T08:28:28.79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15238 9779 125 0,'0'0'25'0,"0"0"-13"16,0 0 17-16,0 0 75 15,0 0-10-15,-86-41 0 16,74 35-17-16,-2 0-12 15,4 2 17-15,1 0 7 16,2-1-34-16,2 4-14 0,4 0-1 16,1 1-16-16,0 0-8 15,0 0-16-15,0-1-2 16,16-1 2-16,12 0 0 16,19-4 9-16,14-1 5 15,12-3 0-15,13-1 4 16,8 0-9-16,9 3 3 15,2 1-7-15,5 0-3 16,4 1-2-16,3 2 0 16,4-1-1-16,0-2-1 15,-5 0-6-15,-11-2-10 16,-10 1-13-16,-8-1 17 16,-12-1 8-16,-10 3 3 0,-16 0 2 15,-16 4 0 1,-15 2-1-16,-13 1 0 0,-5 0-5 15,0 0 7-15,-14 0-1 16,-10 0-2-16,-6 0-7 16,-3 1-3-16,1 6-5 15,-3 1 0-15,1-2-6 16,3 0 7-16,0-2 15 16,-1-2 1-16,-1 1 1 15,-1-2 0-15,-5 0 1 16,-1 1-1-16,-8-1 0 15,-5 2-1-15,-8 0 2 0,-8 1-1 16,-8 1 1-16,-7 4-1 16,-9 1 1-16,-3 2 0 15,-9 4 0-15,-3 2 5 16,-2-1-1-16,-1 5 2 16,6 0-5-16,8-1 1 15,9-3 7-15,17-3 10 16,16-1-4-16,15-3-10 15,12-1-6-15,10-3 0 16,15-4-2-16,6 3-4 16,46-2 6-16,33 2 5 15,31 0 9-15,29-3-12 16,16 0-2-16,5 3-31 16,2-2-6-16,-3 1 10 15,-9 0 14-15,-1-1 8 0,-11 1 5 16,-10 1 1-16,-13 0 6 15,-20 1-5-15,-20 0 1 16,-23 0 1-16,-27-3 0 16,-28 4-4-16,-19 3 0 15,-47 1 12-15,-31 4-4 16,-33-1-8-16,-22 5-7 16,-21 0 5-16,-13 4 2 15,-10 3 3-15,-3 1 3 16,5 3 6-16,6 0-3 15,13-1-2-15,15-4 6 16,20-2-4-16,28-6 1 0,35-4-5 16,35-7 1-16,36-4-6 15,24-3 5-15,59 0 0 16,41 0 1-16,40-7-6 16,23-3-1-16,14-3-34 15,4 1-18-15,-5-3 10 16,-6 1 21-16,-12-1 21 15,-12 2 1-15,-18 1 2 16,-22 4 7-16,-26 4 4 16,-30 3-5-16,-31 1-4 15,-24 0-1-15,-14 0-3 16,-44 1 18-16,-30 11-1 16,-32 5-12-16,-29 2-4 0,-22 3 0 15,-15 1-1-15,-2 4 0 16,1 0 5-16,20 1-4 15,20 1 5-15,27-4 1 16,29-2-7-16,27-6 2 16,30-3-4-16,21-2-1 15,42-3-11-15,37-4 14 16,39-2 19-16,34-3-14 16,20 0-5-16,14-5-13 15,2-7-23-15,-4-7 4 16,-13 1 3-16,-11 3 29 15,-17 1 2-15,-25 5 0 0,-27 5-1 16,-33 4 12 0,-35 0-6-16,-23 0-7 0,-30 6 3 15,-45 9 16-15,-36 6-7 16,-33 3-10-16,-26 3-2 16,-13 2 0-16,-10 2 7 15,3 2 18-15,12-1-7 16,16-1 6-16,19-1-16 15,19-3-5-15,26-3-3 16,26-4 1-16,28-7-1 16,30-4 0-16,15-2-7 15,46-1-5-15,29-1 6 16,30-2 2-16,24-3-17 0,13 0-6 16,6 0-3-16,-3 0 2 15,-13-1 10-15,-14-5 17 16,-20 3 2-16,-30-1 0 15,-28 4 5-15,-29 0 3 16,-12 0-3-16,-49 0 38 16,-32 6-13-16,-41 4-10 15,-30 1-13-15,-29 5 1 16,-11 1 23-16,1 3-9 16,9 2-21-16,25-2 9 15,25-3 23-15,33-6-15 16,36-4-17-16,32-4-2 0,31-3 1 15,22 0-1 1,49 0-14-16,39-9-1 0,33-3 1 16,33 0-15-16,23-6-34 15,14-2-3-15,5 2 35 16,-9 0-7-16,-23 3 4 16,-29 5 18-16,-36 5 16 15,-41 4 23-15,-41 1 16 16,-34 0-8-16,-22 0 0 15,-47 11 23-15,-34 1-20 16,-28 7-5-16,-17 3-11 16,-14 4 27-16,-2 3-20 15,8 4-19-15,17-3-5 16,25-1-1-16,25-5 0 16,34-6-9-16,24-7-10 0,26-1-5 15,18 0-58-15,40 0 78 16,30 1-2-16,21-4-30 15,17-3-34-15,6-3-18 16,-3-1 39-16,-7 0 49 16,-19 0 3-16,-26 0 19 15,-29 0 23-15,-25 0-3 16,-23 4-19-16,-11 1 41 16,-37 1 18-16,-23 0-43 15,-23 6-13-15,-17 0-10 16,-3 5 7-16,3 5 7 15,14-3-21-15,21 0-6 0,24-3-3 16,25-7-6-16,27-2-32 16,13 0-50-16,43 0 79 15,21-2-7-15,26-5 5 16,15 0 8-16,7 0-6 16,-1-9-2-16,-15-3 11 15,-18 2 10-15,-31 6 20 16,-29-1-1-16,-25 5 3 15,-12 0 2-15,-40 0-20 16,-32 0-14-16,-29 12-83 16,-26 4-55-16,-4 0-149 15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9:11:01.2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 2353,'0'0'342,"0"0"-214,0 0 93,0 0 302,0 0 96,0 0-91,0 0-64,0 0-31,0 0-9,0 0-109,0 0 15,0 0 47,0 0 76,0 0 94,0 0 32,0 0-40,0 0-99,0 0-173,0 0-83,0 57 3356,-9 260-3092,9-317-429,0 0 2,0 0-23,0 0 15,0 0 27,0 0 62,0 0 68,0 0-20,0 0-73,0 0-29,0 0-16,0 0-13,0 0 2,0 0 16,0 0-13,0 0 11,0 0 24,0 0 8,0 0-1,0 0-31,0 0 24,0 0 10,0 0-26,0 0-3,0 0-19,0 0-5,0 0 11,0-9-3314,1 3-384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9:11:10.9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399 0 1713,'0'0'563,"0"0"29,0 0-157,0 0-35,0 0-58,0 0-105,0 0-24,0 0 121,0 0 79,0 0 36,0 0-36,0 0-74,0 0-102,0 0-13,0 0-26,0 0 29,0 0 23,0 0 87,0 0-7,0 0-12,0 0-78,0 0-83,0 0 4,0 0 108,0 0-2,0 0-54,0 0-31,0 0 7,0 0 62,0 0 32,0 0-54,0 0-61,0 0-77,0 0-40,0 0-3,0 0 61,0 0 51,0 0-19,0 0-26,0 0 37,0 0 24,0 0 27,0 0 58,0 0 22,0 0-32,0 0-107,0 0-53,-4 43 1478,-3-25-1476,0-1 0,-1-1 1,-1 1-1,0-1 0,-2-1 1,1 0-1,-6 4-93,7-8 19,0 0 1,-1-1-1,0-1 0,-1 1 0,-9 5-19,-104 63 147,77-52-76,12-8-33,34-17-46,1-1-16,-5 1 1,0 1 1,1 0-1,-1 0 0,0 1 0,1-1 0,-1 1 0,-1 2 23,4-4-1294,2-4-2118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9:11:30.2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0 512,'0'0'590,"0"0"-97,0 0-146,0 0-208,0 0-102,0 0 6,0 0 0,0 0-17,0 0 6,0 0-40,0 0-8,0 0 59,0 0 42,0 0-23,0 0-100,0 0-34,0 0 123,0 0 74,0 0-55,0 0 5,0 0 55,0 0 54,0 0 163,0 0 27,0 0-92,0 0 23,0 0 127,0 0-24,0 0-53,0 0-86,0 0-29,0 0 38,0 0 21,0 0 13,0 0-133,0 0-171,0 0-219,0 0-309,0 0-390,0 0-461,0 0-241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9:11:32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1297,'0'0'797,"0"0"-34,0 0-128,0 0-147,0 0-23,0 0 103,0 0 11,0 0-128,0 0-128,0 0-67,0 0-86,0 0 9,0 0 53,0 0 80,0 0 49,5 8 3762,17 25-3228,-9-17-572,0 0 1,0-1-1,2-1 0,0 0 0,9 7-323,32 29 22,-47-41-120,-1-2 0,1 1 1,1-1-1,-1 0 0,1-1 0,2 0 98,-8-4-398,10 4 1078,-8 0-6279,-5-5 653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9:11:36.4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309 1 3714,'0'0'597,"0"0"-250,0 0 133,0 0 126,0 0 13,0 0-867,0 0 7571,-11 44-7058,-2 0 0,-2-1 0,-4 6-265,10-24 28,1 0 0,1 1 0,2 0 0,-1 7-28,-6 30 27,5-38-1,5-19-22,0 1 0,0 0 0,1-1 0,0 1 0,0 0 1,0 3-5,-5 12 32,7-22-24,-1 0 0,0 0-1,0 1 1,0-1 0,0 0-1,0 0 1,0 1 0,0-1-1,-1 0 1,1 0 0,0 1-1,0-1 1,0 0 0,0 0-1,0 0 1,0 1 0,0-1-1,0 0 1,-1 0 0,1 0-1,0 1 1,0-1 0,0 0-1,0 0 1,-1 0 0,1 0-1,0 1 1,0-1 0,0 0-1,-1 0 1,1 0 0,0 0-1,0 0 1,-1 0 0,1 0-1,0 0 1,0 0 0,-1 1-1,1-1 1,0 0 0,0 0-1,-1 0 1,1-1 0,0 1-1,0 0 1,-1 0 0,1 0 0,0 0-1,0 0 1,0 0 0,-1 0-1,1 0 1,0 0 0,0 0-1,-1-1 1,1 1 0,0 0-1,0 0 1,0 0 0,0 0-1,-1-1 1,1 1 0,0 0-1,0 0 1,0-1 0,0 1-8,-4-4-60,1 0 1,-1 0-1,1 0 1,-1 0 0,0 0-1,-1 1 1,1 0-1,-1 0 1,1 0 0,-1 1-1,0-1 1,0 1-1,0 0 1,0 0 0,0 1-1,-1 0 1,0-1 59,3 1-32,1 0 0,-1 1 0,0-1 0,0 0 1,0 1-1,1 0 0,-1-1 0,0 1 0,0 0 1,0 1-1,0-1 0,0 0 0,0 1 0,1 0 1,-1 0-1,0-1 0,0 2 0,1-1 0,-1 0 1,1 0-1,-1 1 0,1-1 0,0 1 0,-1 0 1,1 0-1,0 0 0,0 0 0,0 0 0,0 0 1,1 1-1,-1-1 0,0 3 32,1-5 16,0 1 0,1 0 1,-1 0-1,1 0 0,-1 0 1,1 0-1,0 0 0,-1 0 1,1 0-1,0 1 0,0-1 0,0 0 1,0 0-1,0 0 0,0 0 1,0 0-1,0 0 0,0 0 0,0 0 1,1 0-1,-1 0 0,0 0 1,1 0-1,-1 0 0,1 0 0,-1 0 1,1 0-1,-1 0 0,1 0 1,0 0-1,0 0 0,-1 0 0,1-1 1,0 1-1,0 0 0,0-1 1,0 1-1,0-1 0,0 1 0,0-1 1,0 1-17,5 0 136,0 0 1,0 0-1,0 0 0,0-1 1,0 0-1,0 0 1,2-1-137,10 1 111,72-15-356,-90 15 181,0 0 8,0 0 32,0 0 18,0 0 46,0 0 14,0 0-25,-43-26-528,22 19 191,16 7-3999,5 0 1044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0-01-27T12:45:16.163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6197 1112 4,'0'0'203,"0"0"-162,0 0 7,0 0 13,0 0 1,0 0-34,0 0-1,0 0 12,0 0 0,0 0 3,0 0 0,0 0-8,0 0 9,0 0-25,0 0-9,0 0 2,14 0-6,6 0 3,0 0-4,13 0-1,-3-1 8,13-5-10,-3 6 0,3-5 8,-7 1-9,1 4 0,-6 0 0,0 0 0,-6 0-6,2 0 4,4 0-9,-6 0 9,3 0-9,-3 0 7,0 0 4,-2 0 0,2 0-1,-4 0 1,6 0 0,-7 0 0,4 0 0,4 0-3,-3 0-3,-3 0-5,9-1 11,-6 1-16,-8-5 10,1 5 5,-5 0 1,-8 0 0,0 0 0,-5 0 1,0 0-4,0 0 3,5 0-4,0 0 3,0 0-5,-5 0-6,5 0 1,0 0 11,0 0-4,-4 0 4,4 0 0,0 0 0,4 0 0,-4 0 0,3 0-1,2-5-9,-5 5-1,5 0-10,-5 0 4,1 0 0,-1 0 1,-1 0 8,-4 0 7,0 0 1,1 0 0,-1 0 0,0 0 0,0 0 3,0 0-2,0 0 2,0-4-2,0 4 1,0-3-4,0-2-4,0 1 5,0 4-2,0-4 5,-6-3-2,-4 3 3,-5-8-3,0 3 4,-3-1-4,-2-2 0,-5 2 0,-3 0 0,3-6 0,-5 5 0,2-1 0,8 3 8,0 3-7,10-5 14,-3 7 14,8 4-12,2-1 15,3 1-8,0 0-12,0 0 6,0 0-18,0 0-5,0 0 2,0 0-1,13 0 4,5 0 7,2 0-6,5 0 6,-2 0-7,-8 1 0,0 8-1,-3 3 1,-4-3-5,-3 3 3,0 3 2,-5 2-6,0 5 12,0 6 8,0-5 10,0 4 9,-5-2-7,-5-7-6,2 2-11,6-8 5,-8 2-14,5-9-1,-5 6-7,5-5-65,0-6-86,-1 0-372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9:11:39.6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1393,'0'0'997,"0"0"-466,0 0-34,0 0 9,0 0 108,0 0 168,5 10 6269,17 33-6040,-9-24-883,-1 0-1,-1 1 1,0 0 0,-2 1 0,0 0-1,-2 0 1,3 12-128,29 105-798,-28-104 566,-8-26 246,0-1 0,-1 1 1,0 0-1,0 0 0,-1 0 0,0 6-14,3-14 24,0 0 0,-1 0 0,1 0-1,-1-1 1,1 1 0,0-1 0,-1 0-1,1 0 1,-1 0 0,2-1-24,1-1 34,0 1 0,0 0 1,0 0-1,0 1 0,1-1 0,-1 1 0,0 1 1,1-1-1,-1 1 0,0 0 0,1 1 0,-1 0-34,40-2-349,-45 1 293,0 0 0,-1 0-1,1-1 1,0 1 0,0 0-1,0-1 1,-1 1 0,1-1-1,0 1 1,-1-1 0,1 1-1,0-1 1,-1 1 0,1-1-1,-1 0 1,1 1 0,-1-1 0,1 0-1,-1 0 1,0 1 0,1-1-1,-1 0 1,0 0 0,1 0-1,-1 1 1,0-1 0,0 0-1,0 0 1,0 0 0,0 0-1,0 1 1,0-1 0,0 0-1,0 0 1,0 0 0,0 0 0,-1 1-1,1-1 1,0 0 0,-1 0-1,1 0 1,0 1 0,-1-1-1,1 0 57,-18-33-558,15 31 577,0 1 1,0-1-1,0 1 0,0 0 1,0 1-1,-1-1 0,1 0 1,-1 1-1,1 0 0,-1 0 1,1 0-1,-1 0 0,0 0 1,1 1-1,-1 0 0,0-1 1,0 1-1,1 1 0,-1-1 0,0 1 1,1-1-1,-1 1-19,0 0 46,1-1-1,0 1 0,0 0 1,0 0-1,-1 1 1,1-1-1,0 0 1,1 1-1,-1 0 0,0 0 1,0 0-1,1 0 1,-1 0-1,1 0 1,0 1-1,-1-1 1,1 1-1,0 0 0,1-1 1,-1 1-1,0 0 1,1 0-1,0 0 1,-1 2-46,0-1-188,-2 9 1707,5-10-1997,4-7-2315,-1 0-414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9:11:45.2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25 16,'0'0'1075,"0"0"-210,0 0 95,0 0 102,0 0-67,0 0-264,12-2 5368,34-5-6089,48-8 4,-116 26-3026,-53-2 1782,130 12 4079,-47-18-2642,1 1-1,-1 0 1,0 1-1,0 0 1,3 2-207,27 16 651,-22-24-910,-16 1 228,0 0 0,0 0 0,0 0 1,0 0-1,0 1 0,0-1 0,0 0 0,0 0 0,0 0 1,0 0-1,0 0 0,0 0 0,0 0 0,0 0 0,0 0 1,0 0-1,0 0 0,0 0 31,0 0-1433,0 0-1555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9:11:47.1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3073,'0'0'1014,"0"0"-400,0 0-230,0 0 32,0 0 136,0 0 89,0 0-38,0 0-30,0 0-63,0 0-187,0 0-83,0 0 141,34 11 2103,-29-7-2386,0 0 0,-1 0 0,1 0 1,-1 1-1,0-1 0,0 1 0,0 0 0,-1 1 0,1 0-98,21 27 37,-10-23-398,-9-12-2962,-6 2 490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9:11:47.9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3105,'0'0'2324,"0"0"-1697,0 0-325,0 0 135,0 0 166,7 9 4677,20 30-4525,-25-34-730,0 1 0,0-1 0,-1 1 0,1 0 0,-1 0 0,0-1 0,-1 1 0,0 0 0,0 5-25,5 34 124,-5-45-216,1 0-1,-1 1 0,0-1 1,1 0-1,-1 1 0,0-1 1,1 0-1,-1 1 0,0-1 1,1 0-1,-1 0 0,1 1 0,-1-1 1,0 0-1,1 0 0,-1 0 1,1 1-1,-1-1 0,1 0 1,-1 0-1,1 0 0,-1 0 1,1 0-1,-1 0 0,1 0 1,-1 0-1,0 0 0,1 0 1,-1-1-1,1 1 0,-1 0 93,4 0-1179,0 0-3028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9:11:18.2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2 16,'0'0'816,"0"0"-221,0 0-178,0 0-71,0 0 44,0 0 71,0 0 190,0 0-13,0 0-200,0 0-172,0 0 12,0 0 53,0 0-19,0 0-24,0 0-69,0 0-54,0 0-72,0 0-26,0 0-8,0 0-17,0 0 23,0 0 28,0 0 11,0 0-13,0 0 23,0 0 44,0 0 26,0 0-11,0 0-29,0 0-26,0 0-6,0 0-6,0 0-20,0 0-9,0 0-13,0 0-18,0 0-25,0 0 3,0 0 32,0 0 11,0 0 34,0 0 102,0 0 50,0 0 65,0 0-11,0 0-73,0 0-47,0 0-40,0 0 16,0 0-30,0 0-69,0 0-19,0 0-7,0 0 20,0 0 65,0 0 40,0 0-11,0 0-3,0 0-7,0 0 87,-50-1 753,49 1-980,0 0 1,0 0-1,0 0 1,0 0-1,0 0 1,0 0-1,0 0 1,0 0-1,0 1 1,0-1-1,0 0 1,0 0-1,0 1 0,0-1 1,0 1-1,1-1 1,-1 1-1,0-1 1,0 1-1,0 0 1,1-1-1,-1 1 1,0 0-1,1-1 1,-1 1-1,1 0 1,-1 0-1,1 0 1,-1 0-1,1 0 0,-1-1 1,1 1-1,0 0 1,0 0-1,-1 0 1,1 0-1,0 0 1,0 0-1,0 0 1,0 0-3,0-1 8,-1 2-835,1-6-1703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9:11:20.3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1409,'0'0'1021,"0"0"-135,0 0-13,0 0 26,0 0-110,0 0-223,0 0-107,0 0 96,0 0-78,0 0-157,0 0 22,0 0 74,0 0 11,0 0-29,0 0-44,0 0-39,0 0-48,0 0-16,0 0-25,0 0-15,0 0-3,0 0-5,0 0-24,0 0-16,0 0-1,0 0 4,0 0-25,0 0 9,0 0-14,0 0 8,0 0 2,0 0-47,0 0-46,0 0-10,34 22 1195,-31-21-1281,1-1-1,-1 0 0,0 1 1,0-2-1,0 1 1,1 0-1,-1-1 1,0 1-1,3-2 44,16-1-5869,-22 3 2256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9:11:21.3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1 176,'0'0'1459,"0"0"-295,0 0-335,0 0-319,0 0 31,6 0 6924,19 3-7326,-24-3-349,26 10 416,-19-13-7256,-7 2 1965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9:11:22.9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30 960,'0'0'120,"0"0"35,0 0 341,0 0 390,0 0-3,0 0-234,0-8 4654,22 16-5083,-21-6-214,1-1 0,0 0 0,0 0 1,0 0-1,0 0 0,0 0 0,0-1 0,0 1 0,1-1 1,-1 1-1,0-1 0,0 0 0,0 0 0,1 0 0,0 0-6,-10 0-34,0-1 0,0 0 0,0-1 0,0 1 0,0-1 0,0-1 0,1 1 0,-1-1 34,4 2-178,1-1-1,0 1 0,0-1 0,0 1 1,0-1-1,0 0 0,0 1 0,0-1 1,0 0-1,1 0 0,-1 0 0,0-2 179,2 3-2865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9:11:23.6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1505,'0'0'357,"0"0"-13,0 0 371,0 0 179,0 0-54,0-1 6036,9 5-6778,16 6 700,-7-7-4111,-14-3 202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9:11:24.3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1809,'0'0'3281,"0"0"-2032,0 0-177,0 0-47,0 0 15,0 0-239,1 0-129,1 0-240,-1 0-16,2 0-47,1 0-1,2 0-208,1 0-160,1 2-32,0 2-753,2-1-1568,-2-1-6227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7T18:09:16.2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1 108 5090,'0'0'1510,"0"0"-80,0 0 99,0 0 85,0 0-152,0 0-453,0 0-158,0 0-75,0 0-144,0 0-111,0 0-231,0-43 220,-1 41-545,1 0 1,0-1-1,0 1 1,0 0-1,1-1 1,-1 1-1,1 0 1,-1-1-1,1 1 1,0 0-1,-1 0 1,1 0-1,1-1 1,-1 1-1,0 0 1,0 0-1,1 0 1,-1 1-1,1-1 1,-1 0-1,1 1 1,0-1-1,0 1 0,0-1 1,0 1-1,0 0 1,1-1 34,4 0-12,0 0 1,0 0-1,0 1 1,1-1-1,-1 2 1,0-1-1,1 1 0,2 1 12,-7-2-9,0 1 0,-1 0 0,1 0 0,-1 0 0,1 1 0,0-1 0,-1 1 0,1-1 0,-1 1 0,1 0 0,-1 0 0,1 0 0,-1 0 0,0 0 0,1 1 0,-1-1 0,0 1 0,0-1 0,0 1 0,0 0-1,0 0 1,-1 0 0,1 0 0,0 0 0,-1 0 0,0 0 0,1 0 0,-1 1 0,0-1 0,0 1 0,0-1 0,-1 1 0,1-1 0,-1 1 0,1-1 0,-1 1 0,0 0 0,0-1 0,0 1 0,0-1 0,0 1 9,0 16-44,1-15 48,-1-1 0,0 1 0,0 0 0,0 0 0,0-1 0,0 1 0,-1 0 0,0-1 0,0 1 0,0 0 1,0-1-1,0 1 0,-1-1 0,0 0 0,0 1 0,-1 1-4,-1-1-19,0 0 1,0 0-1,-1 0 1,1-1-1,-1 0 1,0 0-1,0 0 1,-2 1 18,3-3-26,0 1 1,0 0-1,1 0 1,-1 0-1,1 1 1,-1-1-1,1 1 1,0 0-1,0 0 1,0 0-1,0 0 1,1 0-1,-1 0 1,1 1-1,0 0 26,0 3-17,0-1 0,1 1 1,0 1-1,0-1 0,0 0 0,1 0 1,0 0-1,1 4 17,0 15-66,33-25 685,-34-1-1238,2 0 1631,-3 0-8398,-1-4-1103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9:12:00.0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0 1857,'0'0'1168,"0"0"-466,0 0 80,0 0 122,0 0-117,0 0-157,11 5 2064,-14 3-2811,1 1 0,-2-1-1,1-1 1,-1 1-1,-4 6 118,7-14 24,1 0-5,0 0-3,0 0 21,0 0 70,0 0-35,0 0 11,0 0 2,0 0 70,0 0 40,0 0-80,0 0-83,0 0-32,0 0-62,0 0-34,0 0-200,0 0-600,0-1-1660,0-3-2855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9:12:01.3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 2289,'0'0'592,"0"0"51,0 0 208,0 0 24,0 0-210,0 0-145,0 0-32,0 0-48,0 0-77,0 0-48,0 0-67,0 0-93,0 0-62,0 0-50,0 0-6,0 0 27,0 0 19,0 0-32,0 0-30,0 0 24,0 0 142,0 0 112,0 0-32,0 0-46,0 0-90,-2 6 191,2-5-2754,0-1-226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9:12:02.0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0 2481,'0'0'392,"0"0"27,0 0-8,0 0 40,0 0 96,-1 25 2699,1-11-5268,1-14-1118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9:12:02.6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23 1713,'0'0'323,"0"0"2,0 0 267,0 0 294,0 0 53,0-3 5397,-1-9-10607,1 5-523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9:13:50.1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659 329 272,'0'0'1329,"0"0"-668,0 0-4,0 0 143,0 0 80,0 0-119,0 0-193,0 0-162,0 0-116,0 0-4,0 0 127,0 0 102,0 0-77,0 0-161,1 0-295,1 1 1456,-2-2 993,0-8-2563,0 1 158,1-2 117,-1 0 0,0 0-1,0 0 1,-1 0 0,0 0 0,-1 0 0,0 0-1,0 1 1,-1-1 0,-1 1 0,1 0 0,-2 0-1,1 0 1,-4-5-143,-1 1-47,-1 2 0,0-1 0,-1 1 0,0 1 0,-1 0 0,0 0 0,-1 2 0,0-1 0,0 1 0,0 1 0,-1 1 0,0 0 0,-6-1 47,1-1-483,-1 2 0,-1 0 0,1 2 0,-1 0-1,0 1 1,0 1 0,0 1 0,0 1 0,-19 2 483,33 0-29,0 0 1,0 1 0,1 0 0,0 0 0,-1 0-1,1 1 1,1 0 0,-1 0 0,0 0 0,1 1-1,0 0 1,0 0 0,0 0 0,1 1 0,-1 1 28,-8 7 145,-12 11-40,18-19-56,0 0 0,0 1-1,0 0 1,1 0 0,0 1 0,0-1-1,1 1 1,0 1 0,0-1-1,-2 7-48,4 4 182,1-10 22,0 0 0,0 0 1,0 0-1,-1 0 1,-3 5-205,3 6 483,3-18-473,0 0 1,0 1-1,0-1 1,0 0-1,0 0 0,-1 1 1,1-1-1,-1 0 1,1 0-1,-1 0 0,0 0 1,-1 3-11,2-5-38,0 0-1,0 0 1,0 0 0,0 0 0,0 0 0,-1 0-1,1 1 1,0-1 0,0 0 0,0 0-1,0 0 1,0 0 0,0 1 0,0-1 0,0 0-1,0 0 1,0 0 0,0 0 0,0 0-1,0 1 1,0-1 0,0 0 0,0 0 0,0 0-1,1 0 1,-1 0 0,0 1 0,0-1-1,0 0 1,0 0 0,0 0 0,0 0 0,0 0-1,0 0 1,1 1 0,-1-1 0,0 0-1,0 0 1,0 0 0,0 0 0,0 0 0,0 0-1,1 0 1,-1 0 0,0 0 0,0 0-1,0 0 1,0 0 0,0 0 0,1 0 0,-1 0-1,0 0 39,6-2-5474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9:14:35.4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14 3185,'0'0'1388,"0"0"-182,0 0-195,0 0-160,0 0-72,0 0-53,6-6 4248,-3 5-5368,142 66 965,-156-72-2390,5 3 1483,-1-1-1,0 1 1,0 0-1,0 0 1,-1 1 0,1 0-1,-1 0 1,0 1-1,0 0 1,0 1-1,-6-1 337,13 2 29,-1-1-1,1 1 1,-1 0-1,0 0 1,1-1-1,-1 1 1,1-1 0,-1 1-1,1-1 1,-1 0-1,1 1 1,-1-1-1,1 0 1,0 0-1,0 0 1,-2-1-29,2 1 46,0 0 0,0 0 0,0 0 0,0 0 1,-1 0-1,1 0 0,0 1 0,-1-1 0,1 1 0,0-1 1,-1 1-1,1-1 0,0 1 0,-1 0 0,1 0 1,-2-1-47,3 1 88,-1 1-57,0-1 1,0 0 0,0 0 0,-1 0 0,1 0 0,0 0-1,0 0 1,0-1 0,0 1 0,0 0 0,0 0-1,0-1 1,0 1 0,0-1 0,0 1 0,0-1 0,0 1-1,0-1-31,-4-1-542,19 11 421,-7-6 272,0 0 0,0-1 0,1 1-1,-1-1 1,1-1 0,0 1 0,-1-1 0,3-1-151,46 11 466,-49-7-715,-17-4 17,-33-7-243,23 3 126,12 3 330,7 1 13,0 1 0,0-1 0,0 0 0,-1 0 0,1 0 0,0 0 0,0 0 0,0-1 0,0 1 0,-1 0 0,1 0 0,0-1 0,0 1 1,0-1-1,0 1 0,0-1 0,0 1 0,0-1 0,0 0 0,0 1 0,0-1 0,0 0 0,0 0 0,1 0 0,-1 1 0,0-1 0,1 0 0,-1 0 0,0 0 0,1 0 0,-1 0 1,1-1-1,0 1 0,-1 0 6,1 1 88,0 0-38,0 0-90,-2-1 585,6 1-503,-1 1 1,1 0 0,-1 0 0,0 0 0,1 0 0,-1 0 0,0 1 0,0 0-1,0 0 1,0 0 0,1 0-43,-2 0 46,1 0 0,0 0-1,0 0 1,0-1-1,0 1 1,0-1 0,0 0-1,1 0 1,-1 0 0,0 0-1,1-1-45,-4 0 6,0 0-60,1 0-1160,0 0-1205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9:13:54.5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1 448,'0'0'907,"0"0"-88,0 0-53,0 0-83,0 0-11,0 0-79,0 0-207,0 0-113,0 0 105,0 0 151,0 0-22,0 0-30,0 0-39,0 0-92,0 0-95,0 0-8,0 0-54,2 43 1100,0-33-1232,1 0 0,0 0 0,0-1 0,1 1 0,0-1-1,0 0 1,1 0 0,1 0 0,4 6-57,39 44 78,-39-48-96,0-1 0,0 0 0,1 0 1,0-1-1,1-1 0,9 6 18,14 10-230,-27-19 108,0 0 1,0-1-1,1 0 0,-1 0 0,1-1 0,0 0 0,0 0 0,0-1 0,1-1 0,7 2 122,3-2-25,1 0 1,-1-1-1,1-1 1,9-2 24,-22 1 35,-1 1 0,0-2 0,0 1 0,-1-1 0,1 0 0,-1 0 0,1-1 0,-1 0 0,0 0 0,0 0 0,2-4-35,7-5 23,-1 0 1,0-1 0,7-12-24,27-60-136,-11 15-30,-36 64-24,1-8 1301,1 10-6463,-3 5 1876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9:13:56.8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1393,'0'0'517,"0"0"-167,0 0 15,0 0 158,0 0-163,0 0-264,0 0 8,0 0-2,4 5 4593,14 21-4441,-12-20-354,-2-2-54,1 0 1,-1 1-1,1-2 0,0 1 0,0-1 0,0 1 0,0-1 0,1-1 0,-1 1 1,2 0 153,1-3-3007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9:13:57.1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5330,'0'0'801,"0"0"-401,0 0-160,0 0 480,0 0 289,0 0-417,30 27-272,-19-16-112,0 0-96,-2-1-80,1-1-16,-4 1-16,-2 0 0,-1-3-448,-2 0-1104,-1-3-1394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9:13:57.5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2097,'0'0'2465,"0"0"-1937,0 0 721,0 0-705,0 0-32,26 60 81,-14-46-33,-1-1-272,1-3-176,-1-1-112,-2-4-112,-3-3-928,0-2-1121,-4 0-1665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7T18:09:18.3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 17 3986,'0'0'1048,"0"0"316,0 0-73,0 0-120,0 0-178,0 0-94,0 0-123,0 0-144,0 0-66,0 0-83,0 0-67,0 0-3,0 0 6,0 0 19,0 0 37,0 0 32,0 0 42,0 0-53,0 0-61,0 0 8,0 0 3,0 0-17,0 0-37,0 0-63,0 0-55,0 0-100,0 0-97,0 0 6,0 0-16,0 0-11,0 0 16,0 0 2,0 0 52,0 0 74,0 0-40,0 0 24,0 0-40,0 0-53,0 0-14,0 0-18,0 0-30,0 0 11,0 0-8,0 0-8,0 0 13,0 0-15,0 0-3,0 0 7,0 0-18,0 0-29,0 0 48,0 0-3,0 0 16,0 0 37,0 0-16,0 0 17,0 0 4,0 0-34,0 0 3,0 0-27,0 0-19,0 0-87,0 0-289,-2-7-3527,-3-2-3265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9:13:57.9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5202,'0'0'849,"0"0"383,0 0-511,0 0-49,32 59-256,-18-47-240,-2-3-80,0 1-64,-3-4-32,-1 0-112,-2 0-672,-2-4-1265,-2-2-2017</inkml:trace>
  <inkml:trace contextRef="#ctx0" brushRef="#br0" timeOffset="1">7 64 3057,'0'0'1473,"0"0"-705,0 0 465,0 0-305,0 0-367,0 0-241,40 64-208,-30-56-64,-2-1-48,0 0-32,-2-3-624,-1-1-1249,-2-3-1793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9:13:58.2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4210,'0'0'672,"0"0"545,0 0-769,0 0 144,0 0-160,37 58-287,-28-53-145,-1-2-305,-1-1-1343,-2-2-1826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9:13:58.6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0 2897,'-7'31'577,"13"-25"-33,1 1 304,1-2 129,1 1-177,-1 0-272,0-1-336,-1-1-192,-2-1-96,0-3-1424,-3 0-2082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9:13:59.1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274 0 4002,'0'0'552,"0"0"-120,0 0-74,0 0 170,0 0 99,0 0-8,0 0-99,0 0-112,0 0-186,-19 33 989,16-29-1188,-1 0 1,-1 0-1,1 0 0,-1 0 0,1-1 1,-1 0-1,0 0 0,0 0 1,-1-1-1,1 1 0,-1-1 0,1 0 1,-1-1-1,1 0 0,-1 0 1,0 0-1,-4 0-23,-14 0-458,1-1 0,-1-1 0,-19-4 458,7 2-2504,30 2 949,2-1-790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9:13:59.6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204 7 2769,'0'0'1041,"0"0"-481,0 0 512,0 0-271,-69 19 47,53-16-31,1-2-401,1-1-224,1 0-144,0 0 112,3 0-96,-2-2-64,2-4-656,1 1-305,0 1-207,2-1-321,2 1 64,4 0-1664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9:14:00.0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201 0 864,'0'0'510,"0"0"-171,0 0-144,0 0 95,0 0 249,-3 8 171,2-4-588,0-1 1,0 0-1,-1 0 1,1 0 0,-1 0-1,0 0 1,0 0-1,0 0 1,0 0-1,0-1 1,-1 1-1,1-1 1,-1 0-1,0 1-122,-3 1 348,-1-1-1,1 1 1,-1-1 0,0 0-1,0-1 1,0 0-1,-5 1-347,-2 1 292,-1 0-45,-1 0-1,0-1 0,1 0 1,-1-1-1,-1-1-246,17-7-3735,1-1 144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9:14:00.4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214 0 3730,'0'0'848,"0"0"465,-81 22-257,52-15-79,1-3-81,3 1-448,4-3-128,5-2-320,7 0 0,4 0-544,5 0-816,0-8-1698,5 0-159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9:14:00.8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242 1 3794,'0'0'157,"0"0"603,0 0 236,-6 9-121,-2 1-548,0-1 1,0 1 0,-1-2 0,0 1-1,0-1 1,-1 0 0,0-1-1,0 0 1,-1-1 0,0 0-1,0-1 1,-2 1-328,-50 11 571,20-15-6139,40-3 2020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9:14:01.3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277 1 2657,'0'0'801,"0"0"447,0 0 113,0 0 191,-80 64-287,57-52-337,-3-2-479,0 0 175,1-3-144,5 0-272,3-4-160,1-2-48,2-1-496,2 0-448,3 0-1,3-5-928,4-3-800,2 0 1281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9:14:01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207 1 4338,'0'0'576,"0"0"369,0 0 111,0 0-175,-67 54-1,51-46-144,-3 1-287,-1-4-161,0 0-288,0 0 0,3-3-545,4-2-431,4 0-593,3 0-2529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7T18:14:23.7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1 108 5090,'0'0'1510,"0"0"-80,0 0 99,0 0 85,0 0-152,0 0-453,0 0-158,0 0-75,0 0-144,0 0-111,0 0-231,0-43 220,-1 41-545,1 0 1,0-1-1,0 1 1,0 0-1,1-1 1,-1 1-1,1 0 1,-1-1-1,1 1 1,0 0-1,-1 0 1,1 0-1,1-1 1,-1 1-1,0 0 1,0 0-1,1 0 1,-1 1-1,1-1 1,-1 0-1,1 1 1,0-1-1,0 1 0,0-1 1,0 1-1,0 0 1,1-1 34,4 0-12,0 0 1,0 0-1,0 1 1,1-1-1,-1 2 1,0-1-1,1 1 0,2 1 12,-7-2-9,0 1 0,-1 0 0,1 0 0,-1 0 0,1 1 0,0-1 0,-1 1 0,1-1 0,-1 1 0,1 0 0,-1 0 0,1 0 0,-1 0 0,0 0 0,1 1 0,-1-1 0,0 1 0,0-1 0,0 1 0,0 0-1,0 0 1,-1 0 0,1 0 0,0 0 0,-1 0 0,0 0 0,1 0 0,-1 1 0,0-1 0,0 1 0,0-1 0,-1 1 0,1-1 0,-1 1 0,1-1 0,-1 1 0,0 0 0,0-1 0,0 1 0,0-1 0,0 1 9,0 16-44,1-15 48,-1-1 0,0 1 0,0 0 0,0 0 0,0-1 0,0 1 0,-1 0 0,0-1 0,0 1 0,0 0 1,0-1-1,0 1 0,-1-1 0,0 0 0,0 1 0,-1 1-4,-1-1-19,0 0 1,0 0-1,-1 0 1,1-1-1,-1 0 1,0 0-1,0 0 1,-2 1 18,3-3-26,0 1 1,0 0-1,1 0 1,-1 0-1,1 1 1,-1-1-1,1 1 1,0 0-1,0 0 1,0 0-1,0 0 1,1 0-1,-1 0 1,1 1-1,0 0 26,0 3-17,0-1 0,1 1 1,0 1-1,0-1 0,0 0 0,1 0 1,0 0-1,1 4 17,0 15-66,33-25 685,-34-1-1238,2 0 1631,-3 0-8398,-1-4-1103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9:14:02.1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214 0 3778,'0'0'560,"0"0"304,0 0 289,0 0 79,-57 60-255,40-47-33,1-2-367,-3-2-177,0 0-16,0-2-224,3-2-112,0-2-48,2-2-576,4-1-881,3 0-832,3-1-2385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9:14:02.5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229 1 4786,'0'0'1217,"0"0"143,0 0-95,-75 44-417,56-33-143,0-2-353,-1 1-112,3-4-160,1-1-80,0 1-224,1-4-544,2-1-913,2-1-944,4 0-2034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9:14:02.9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150 1 4194,'0'0'736,"0"0"193,0 0-433,0 0 176,-51 58 33,37-47-97,0 0-80,-1-4 224,0-1-415,3-2-225,1-3-112,3-1-561,1 0-1215,4-1-2274</inkml:trace>
  <inkml:trace contextRef="#ctx0" brushRef="#br0" timeOffset="1">210 0 3105,'0'0'2722,"0"0"-1506,0 0 33,0 0-161,-65 48-191,51-41-209,0 1-224,1-3-160,0-1-192,1-1-112,2-2-32,1-1-672,1 0-689,2-1-399,3-7-3219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9:14:03.3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1 4610,'0'0'672,"0"0"-15,0 0-161,0 0 160,0 0 65,0 0-353,-57 43-192,47-40-176,1-2-528,-1-1-1809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9:14:03.7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4594,'0'0'1217,"0"0"-113,0 0-432,0 0-223,14 59-145,-4-47 64,0 0-288,1-2-80,-1 0-80,-1-6-2225,-1-3-2321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9:14:04.1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4882,'0'0'1153,"0"0"-465,0 0 32,0 0-303,29 65 79,-15-50-304,1-3-112,-1-1-80,-1-4-80,-1-2-480,-5-4-1313,-1-1-3025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9:14:04.5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3474,'0'0'224,"0"0"-48,0 0 176,0 0-176,57 64-144,-41-56-32,-2-2-336,-1-3-3090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9:14:04.9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6675,'0'0'288,"0"0"481,0 0-273,21 61-416,-14-46-80,-1-3-208,-2-3-2241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9:14:05.2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218 0 4418,'0'0'496,"0"0"833,0 0-497,0 0 17,0 0 15,-66 55 112,53-48-319,-1-1 79,-1-2-384,-4-1-256,-1 0-96,-1-2-592,3-1-128,3 0-641,4 0-432,5-8-1024</inkml:trace>
  <inkml:trace contextRef="#ctx0" brushRef="#br0" timeOffset="1">172 69 3954,'0'0'1088,"0"0"337,-61 36-337,37-26-31,3-3-161,2-2-239,5-3-481,5 0 0,5-2-176,2 0-672,2 0-2402,0-8-3697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9:14:05.6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132 1 5122,'0'0'1233,"0"0"80,0 0 175,-64 35-191,51-29-529,2-2-496,-1 1-272,1-2-112,2-1-880,2-2-993,2 0-1601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7T18:14:23.7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 17 3986,'0'0'1048,"0"0"316,0 0-73,0 0-120,0 0-178,0 0-94,0 0-123,0 0-144,0 0-66,0 0-83,0 0-67,0 0-3,0 0 6,0 0 19,0 0 37,0 0 32,0 0 42,0 0-53,0 0-61,0 0 8,0 0 3,0 0-17,0 0-37,0 0-63,0 0-55,0 0-100,0 0-97,0 0 6,0 0-16,0 0-11,0 0 16,0 0 2,0 0 52,0 0 74,0 0-40,0 0 24,0 0-40,0 0-53,0 0-14,0 0-18,0 0-30,0 0 11,0 0-8,0 0-8,0 0 13,0 0-15,0 0-3,0 0 7,0 0-18,0 0-29,0 0 48,0 0-3,0 0 16,0 0 37,0 0-16,0 0 17,0 0 4,0 0-34,0 0 3,0 0-27,0 0-19,0 0-87,0 0-289,-2-7-3527,-3-2-3265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9:14:06.0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 3 4018,'0'0'2289,"0"0"-1089,0 0 49,-64 32-385,49-25-399,-1-4-337,4 0-128,5-2-929,4-1-1408,3 0-3922</inkml:trace>
  <inkml:trace contextRef="#ctx0" brushRef="#br0" timeOffset="1">156 0 5939,'0'0'2033,"0"0"-1009,0 0 385,-78 39-385,61-29-512,2-2-271,0 0-177,4-2-64,4-3-337,1-2-975,5-1-1153,1 0-2418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9:14:06.4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0 8340,'0'0'1056,"0"0"-624,0 0-95,-64 28-193,60-28-144,4 0-208,0 0-849,0-11-7763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9:14:06.7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149 1 6995,'0'0'448,"0"0"657,0 0 544,-60 52 31,45-43-431,0 1-465,-2-3-544,3 0-175,4-4-65,0-2-657,4-1-1344,4 0-1440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9:14:07.1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69 4402,'0'0'2529,"0"0"-2257,0 0 945,0 0 31,-60 14-543,53-14-465,2 0-240,3 0-512,2-3-2242</inkml:trace>
  <inkml:trace contextRef="#ctx0" brushRef="#br0" timeOffset="1">127 1 2945,'0'0'3570,"0"0"-2882,0 0 577,0 0 15,-73 19-575,61-16-385,3 0-256,3-1-64,3-1-336,3-1-945,0 0-1008,0-2-3554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9:14:07.5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1 7668,'0'0'912,"0"0"336,0 0-399,0 0-545,0 0-192,0 0-112,-48 18-176,48-18-624,0 0-1057,0-2-4930</inkml:trace>
  <inkml:trace contextRef="#ctx0" brushRef="#br0" timeOffset="1">49 1 5683,'-21'7'352,"19"-7"48,-2 0 48,3 0 112,0 0-223,1 0-337,0 0-273,0 0-1759,0 1-2162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9:14:07.9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1 4066,'0'0'2289,"0"0"-2001,0 0 256,0 0-144,-65 31-255,55-26-145,0-3-737,7-2-2496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9:14:08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0 3682,'0'0'1104,"0"0"-47,0 0-337,-69 20-192,53-18-528,3-2-96,3 0-288,4 0-1089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9:14:09.0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142 3 3073,'0'0'1009,"0"0"15,-61 5 273,41-3-609,2 0 161,3-1-529,3 0-192,4-1-96,3 0-16,3 0-16,2 0-448,0-6-2818,3-1-496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9:14:09.4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0 5523,'0'0'976,"0"0"96,0 0-431,-69 12-193,56-11-160,6-1-160,3 0-80,3 0-48,1 0-80,0 0-1969,1-6-736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9:14:09.8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0 2417,'0'0'2577,"0"0"-1824,0 0 559,0 0-175,0 0-113,-67 9-95,52-6-241,2-1-432,2 0-256,4-1 0,6-1-336,1 0-769,0 0-2000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4:42:01.5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 16,'0'0'1123,"0"0"-237,0 0 197,0 0-18,0 0-220,0 0-236,0 0 55,0 0 67,0 0-75,0 0-64,0 0-117,0 0-144,0 0-101,0 0-76,0 0-82,0 0-45,0 0 2,0 0 3,0 0-2,0 0-9,0 0 6,0 0-9,0 0-2,0 0-16,0 0-64,0 0-10,0 0 20,0 0 6,0 0 3,0 0 2,0 0-37,0 0-64,8-3-1854,-4 3 4765,-4 125 23,0-67-4871,0-58-2174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9:14:10.2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173 1 4690,'0'0'1137,"0"0"415,0 0 401,-74 21-96,55-17-208,0 0-769,2 0-640,0 0-240,4-2-384,4-1-944,4-1-1410,5 0-1904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9:14:10.5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1 8132,'0'0'1088,"0"0"-688,0 0-320,0 0-64,0 0-16,0 0-16,-67 21-144,58-13-720,2-2-913,2-2-2769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9:14:10.9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43 7491,'0'0'833,"0"0"-657,0 0 96,0 0 112,0 0-144,0 0-96,14 58-128,-3-53-16,1-2-160,1-3-1729,-2 0-3665</inkml:trace>
  <inkml:trace contextRef="#ctx0" brushRef="#br0" timeOffset="1">83 1 7876,'0'0'480,"0"0"-448,0 0 48,0 0-80,0 0 32,0 0-80,22 51-64,-18-50-208,0-1-1473,-3 0-1457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9:14:11.3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1553,'33'20'2353,"-33"-10"-1825,0 0-528,0-3-1233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9:14:14.3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271 0 1249,'0'0'1363,"0"0"-61,0 0-342,0 0-354,0 0-257,-11 0 2937,-13 0-2583,-133 9-364,79-4-2836,98-4 6131,55 1-6836,58-5 3202,-131 3-322,4 0-421,-4-1-3419,-2 0 2498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9:14:15.1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258 1 368,'0'0'240,"0"0"147,0 0 3,0 0-425,-5 0-280,-67 5 743,-45-5 5870,54 0-5034,63 0-1074,0 0 10,0 0 11,0 0 13,0 0-40,0 0 3,0 0 77,0 0-88,0 0-213,0 0-100,0 0-100,0 0-64,7 0-3344,-2 0 639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9:14:17.6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146 31 16,'0'0'85,"0"0"6,0 0-48,0 0 58,-4-4 9375,-12-10-9091,12 12-547,1 0 0,-1 1 1,0-1-1,-1 1 1,1 0-1,0 0 0,0 0 1,0 0-1,-1 1 0,1-1 1,0 1-1,0 0 1,-1 1-1,1-1 0,0 1 1,0 0-1,-1 0 1,1 0-1,0 1 162,2-2-33,0 0 1,0 1-1,0-1 0,0 1 0,0 0 1,0 0-1,1-1 0,-1 1 1,0 0-1,1 1 0,-1-1 1,0 0-1,1 0 0,0 1 0,-1-1 1,1 1-1,0-1 0,-1 1 1,1-1-1,0 1 0,0 0 1,1 0-1,-1-1 0,0 1 0,0 0 1,1 0-1,-1 0 0,1 0 1,0 0-1,0 0 0,-1 0 1,1 0-1,0 0 0,1 0 0,-1 0 33,-1 7 635,-1 15-234,2-23-349,0-1 1,-1 1-1,1-1 1,0 1-1,0-1 1,0 1-1,0-1 1,0 1-1,0-1 1,0 1-1,1-1 1,-1 1-1,0-1 1,0 1-1,0-1 1,0 1-1,1-1 1,-1 0 0,0 1-1,0-1 1,1 1-1,-1-1 1,0 0-1,1 1 1,-1-1-1,0 0 1,1 1-1,-1-1 1,0 0-1,1 1 1,-1-1-1,1 0-52,-1 0-2886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9:14:23.1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170 39 2049,'0'0'744,"0"0"-498,0 0-169,0 0 62,0 0-16,-41-32 5858,25 29-6050,0 1-1,-1 1 1,1 1 0,-3 0 69,3 0-22,15 1 37,0-1-1,0 1 0,0 0 1,-1-1-1,1 1 0,0 0 1,0 0-1,0 0 0,0 0 1,1 0-1,-1 0 1,0 0-1,0 0 0,0 0 1,1 0-1,-1 0 0,1 0 1,-1 1-1,1-1 0,-1 0 1,1 0-1,0 1 1,-1-1-1,1 0 0,0 1-14,-8 40 490,7-36-450,0 24-1929,2-30-873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9:14:24.8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0 5827,'0'0'1200,"0"0"-869,0 0-32,0 0 429,0 0 286,-5 0-150,2 1-808,-1 0 0,1-1-1,0 1 1,0 0-1,0 1 1,1-1 0,-1 0-1,0 1 1,0 0-1,1-1 1,-1 1 0,1 0-1,-1 0 1,1 1-1,0-1 1,0 0 0,0 1-1,0 0 1,0-1 0,1 1-1,-1 0 1,1 0-1,0 0 1,0-1 0,0 2-1,0-1 1,0 0-1,1 0 1,-1 0 0,1 0-1,0 0 1,0 1-56,28-21-1732,-22 12 776,3-3 427,0 0-1,1 1 0,0 0 0,6-2 530,-15 8 63,1 0 0,-1 0 1,1 0-1,0 0 0,-1 0 0,1 1 0,0-1 1,-1 1-1,1-1 0,0 1 0,-1 0 0,1 0 1,0-1-1,0 1 0,-1 0 0,1 1 0,0-1 1,0 0-1,-1 0 0,1 1 0,0-1 0,0 1 1,-1 0-1,1-1 0,-1 1 0,1 0 0,-1 0 1,1 0-1,-1 0 0,1 0 0,-1 0 0,0 0 1,1 2-64,-2-3 6,0 0 0,1 0 0,-1 0 0,0 0 0,0 0 0,0 0 0,0 0 1,0 1-1,0-1 0,0 0 0,0 0 0,0 0 0,1 0 0,-1 0 0,0 1 1,0-1-1,0 0 0,0 0 0,0 0 0,0 0 0,0 0 0,0 1 0,0-1 1,0 0-1,0 0 0,0 0 0,0 0 0,0 0 0,0 1 0,0-1 0,-1 0 0,1 0 1,0 0-1,0 0 0,0 0 0,0 0 0,0 1 0,0-1 0,0 0 0,0 0 1,0 0-1,-1 0 0,1 0 0,0 0 0,0 0 0,0 0 0,0 1 0,0-1 1,0 0-1,-1 0 0,1 0 0,0 0 0,0 0 0,0 0 0,0 0 0,0 0 1,-1 0-1,1 0 0,0 0 0,0 0 0,0 0 0,0 0 0,0 0-6,-18-2 115,-17-11 172,35 13-111,0 0 32,0 0-93,0 0-81,0 0-159,23 10 55,-12 3 87,14 15-38,-24-27 5,0 0 0,0 0 0,0-1 0,0 1 0,0 0-1,0-1 1,1 1 0,-1-1 0,0 1 0,0-1 0,1 1-1,-1-1 1,0 0 0,0 0 0,1 0 0,-1 0 0,0 0-1,1 0 1,-1 0 0,0 0 0,1 0 0,-1-1 0,0 1-1,0 0 1,1-1 16,-1 1-1,-1-1 0,0 1 0,1-1 0,-1 1-1,0-1 1,0 1 0,1-1 0,-1 1 0,0-1 0,0 0 0,0 1-1,0-1 1,0 1 0,0-1 0,0 1 0,0-1 0,0 1-1,0-1 1,0 0 0,0 1 0,0-1 0,0 1 0,0-1 0,-1 1-1,1-1 1,0 1 0,0-1 0,-1 1 0,1-1 0,0 1-1,-1-1 1,1 1 0,0-1 0,-1 1 0,1 0 0,-1-1 0,1 1-1,-1 0 1,1-1 0,0 1 0,-1 0 0,1 0 0,-1-1-1,0 1 2,-21-17-240,15 13 69,-1 1 0,-1-1 0,1 2-1,0-1 1,-1 1 0,1 0-1,-1 1 1,0 0 0,0 0-1,1 1 1,-1 0 0,0 1-1,0 0 1,0 0 171,6 1 38,0-1 1,0 1-1,0 0 0,1 0 0,-1 0 0,0 0 1,1 1-1,-1-1 0,1 1 0,0-1 1,0 1-1,0 0 0,0 0 0,0 0 1,1 0-1,-1 0 0,1 0 0,0 1 1,0-1-1,0 0 0,0 1 0,1-1 1,-1 0-1,1 1 0,0-1 0,0 1 1,0 0-39,16 10 805,-9-12-2936,-6-2-540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9:14:26.2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1 2849,'0'0'779,"0"0"-557,0 0 69,0 0 255,-20 37 2024,19-29-2373,1-1 0,0 0 0,1 0 0,-1 0 1,1 0-1,1 0 0,-1 0 0,1-1 0,0 1 1,1 0-1,0-1 0,1 4-197,4 7 106,0-5-135,16-8-197,-23-4 252,-1 0 36,-17-35-118,14-78-1868,2 114 1937,1-1-1,0 0 1,0 0 0,0 1 0,0-1-1,0 0 1,0 0 0,-1 1-1,1-1 1,0 0 0,0 0-1,0 0 1,-1 1 0,1-1-1,0 0 1,0 0 0,-1 0-1,1 0 1,0 1 0,0-1-1,-1 0 1,1 0 0,0 0-1,-1 0 1,1 0 0,0 0-1,0 0 1,-1 0 0,1 0-1,0 0 1,-1 0 0,1 0-1,0 0 1,-1 0 0,1 0-1,0 0 1,0 0 0,-1 0-1,1-1 1,0 1 0,0 0-1,-1 0 1,1 0 0,0 0-1,0-1 1,-1 1 0,1 0-1,0 0 1,0 0 0,0-1-1,0 1 1,-1 0 0,1 0-1,0-1 1,0 1 0,0 0-1,0-1 1,0 1 0,0 0-1,-1-1-12,0 15 122,-1-6-106,1 0-1,0-1 1,1 1-1,-1 0 1,2 0 0,-1-1-1,1 1 1,0 0 0,0 0-1,1-1 1,2 6-16,0-9-824,-1-2-1241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4:56:13.9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50 704,'0'0'553,"0"0"-159,0 0 4,0 0 138,0 0 30,0 0-182,0 0-251,0-28-2412,0 20 6717,-3 2-205,5 5-561,18 2-3542,276-1 1388,228 4-824,-348-10-982,-175 6 296,-1 0-19,40-6 822,-40 14-791,0 17 44,0-1 0,-1 0 1,-2 0-1,-1 1 1,-2 6-65,-15 37 18,17-38-2,1 0 0,1 1 0,2 0 0,2 16-16,0 19 14,0-18-8,3-1 0,1 1 0,4 5-6,-4-4-3,-2-1 0,-2 1-1,-3 29 4,0 9 21,1-87-24,0 0 27,-1 13-156,1-11 130,1-1 0,-1 1 0,0-1 0,0 1 0,0-1 0,0 1 0,0-1 0,0 1 0,0-1 0,0 1 0,-1 0 0,1-1-1,0 1 1,-1-1 0,0 0 0,1 1 0,-1-1 0,0 1 0,0-1 0,0 1 2,1-2 19,-1 0-30,1 1 0,0 0 0,-1-1 0,1 1 0,-1-1 0,1 1 0,-1-1 0,1 1 0,-1-1 0,1 1 0,-1-1 0,0 1 0,1-1 0,-1 0 0,0 1 0,1-1 0,-1 0 0,0 1 0,1-1 1,-1 0-1,0 0 0,1 0 0,-1 0 0,0 0 0,0 0 0,1 0 0,-1 0 0,0 0 0,0 0 11,-29-1 277,24 1-295,-388 2 21,217 11-115,123-11 82,-37 7 30,-34 9-5,56-7 50,20-5-34,49-6 2,0 0-42,0 0 8,-16 0 517,16-427 2001,-19 230-2385,7 87-128,7-180-389,5 290 386,0 0 24,0-44-352,0 44 329,0 0-6,0 0-51,0 0-90,0 0-41,0 0 51,0 0 81,0 0 31,0 0-21,0 0-8,0 0 69,0 0 19,0 0-8,0 0-29,0 0 2,0 0 3,0 0-2,0 0-62,0 0-307,0 0-643,0 0-934,0 0-1306,0 0-3203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9:14:28.6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2849,'0'0'526,"0"0"-38,0 0 187,0 0 240,0 0-104,0 0-357,0 0-235,0 0-81,31 23 2439,-7-13-2100,-38-21-9,-27-11-4694,41 22-1457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9:14:31.2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0 480,'0'0'1251,"0"0"-714,0 0-222,0 0 205,0 0 339,0 0 40,0 0-56,0 0-165,0 0-281,-4 9 3702,-9 28-3425,10-26-484,-4 17-366,12-23-206,10-13-178,-13 6 354,1 0 0,-1 0 0,0 0 0,0 0 0,0 0 0,0-1 0,0 1 0,0-1 0,-1 1 0,1-1 0,-1 0 0,1-1 206,2-25 2173,-7 28-1037,-4 10-1050,-4 9-297,4-2 193,3-5 102,10-24-123,-4 9-212,-1-1 0,1 0 0,-1 0 0,0 0 1,0 0-1,-1 1 0,0-1 0,1 0 1,-2-4 250,1 9 248,-3 3-3711,3 1 293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9:14:38.9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0 624,'0'0'1548,"0"0"-428,0 0-197,0 0-90,0 0-124,0 0-79,0 0-145,0 0-84,0 0-33,0 40 2937,0-30-3236,0-1-1,1 0 0,0 0 0,1 0 0,0 0 0,0 0 1,1 0-1,0-1 0,3 7-68,-2-7 25,7 27 81,-11-35-56,0 0 36,0 0-4,0 0-7,0 0-27,0 0-21,0 0 13,46 0 614,-42 0-682,0 1 1,-1 0 0,1 0 0,-1 0-1,1 0 1,-1 0 0,1 1 0,-1-1 0,0 1-1,0 0 1,0 0 0,0 0 0,0 1 0,0-1-1,0 1 1,-1 0 0,1-1 0,-1 1-1,0 0 1,0 0 0,0 0 0,0 1 0,-1-1-1,1 0 1,-1 1 0,0-1 0,0 1 0,0 0-1,0-1 1,0 4 27,-2-6-28,1 0-1,-1 1 1,0-1 0,1-1-1,-1 1 1,0 0-1,0 0 1,1 0 0,-1 0-1,0 0 1,0-1 0,0 1-1,0 0 1,0-1-1,0 1 1,0-1 0,0 1-1,0-1 1,-1 1 0,1-1-1,0 0 1,0 0-1,0 0 1,0 1 0,0-1-1,-1 0 1,1 0 0,0-1-1,0 1 1,0 0-1,-1 0 1,1 0 0,0-1-1,0 1 1,0-1 28,-4 1-93,-1-1-1,1 0 1,0 0 0,0 0 0,0-1-1,0 0 1,-5-2 93,-44-45-461,23 18-276,29 29 789,0 1-1,-1 0 0,1 0 1,0 0-1,0 0 1,-1 0-1,1 0 1,0 1-1,-1-1 0,1 1 1,-1-1-1,0 1-51,-21-8 453,23 8-418,1 0-3,0 0-3,0 0-10,0 0-1,42-1-1410,-26-1 872,-9 1 531,-1 0-1,1 1 1,-1 0-1,1 0 1,-1 0 0,0 1-1,1 0 1,-1 0 0,0 0-1,4 2-10,-3 4 2363,-26-11-2750,-6-1-428,25 6 790,-1 1 0,1-1 0,0 0 0,0 1 0,0-1 0,1 0 0,-1 1 0,0-1 0,0 0 0,1 1 0,-1-1 0,1 0 1,-1 0-1,1 1 0,0-1 0,-1 0 0,1 0 0,0 0 0,0 0 0,0 0 0,0 0 0,0 0 0,0 0 25,16 10 888,-28-13 1903,10 0-4647,15 5 1371,21 11-1138,-57-24 1876,11 5-1053,23 10 328,2 4-16,-13-3 1782,-25 0 3654,12-6-7425,9 0 224,-2 0-3069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9:14:40.0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1 992,'0'0'918,"0"0"-216,0 0-227,0 0-22,0 0 124,0 2 4735,0 3-3342,-1-1-3936,1-2-4527,0-2 4129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9:14:40.3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0 1 1777</inkml:trace>
  <inkml:trace contextRef="#ctx0" brushRef="#br0" timeOffset="1">0 1 1777,'6'13'1537,"-6"-13"-1057,0 0-160,0 0-224,0 0-96,0 0-128,0 0-448,0 0-433,0 0-191,0 0 127,0 0 1073,0 0 336,0 0-336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9:14:43.5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256 12 704,'0'0'1414,"0"0"-691,0 0 30,0 0 34,0 0 106,-1-11 5385,-7 26-6101,-1 0 0,0 0 0,-1-1 0,-3 3-177,2-4-61,1 2-1,1-1 0,0 1 0,-2 5 62,11-21-33,0 1 0,0 0 0,0-1 0,0 1 0,0-1-1,0 1 1,0-1 0,0 1 0,0 0 0,0-1 0,0 1-1,-1-1 1,1 1 0,0 0 0,0-1 0,-1 1-1,1 0 1,0-1 0,0 1 0,-1 0 0,1-1 0,0 1-1,-1 0 1,1 0 0,0-1 0,-1 1 0,1 0 0,-1 0-1,1 0 1,0-1 0,-1 1 0,1 0 0,-1 0-1,1 0 1,-1 0 0,1 0 0,0 0 33,-32-7-626,-33 6-90,62 2 744,1-1-1,0 1 1,-1 0-1,1 0 1,0 0 0,0 0-1,0 0 1,0 1-1,0-1 1,0 1-1,0-1 1,0 1-1,0 0 1,1 0-1,-1 0 1,1-1-1,-1 1 1,1 1-1,0-1 1,0 0-1,0 0 1,0 0 0,0 1-1,1-1 1,-1 0-1,0 2-27,-1 8 220,0-1 0,1 1 0,0 0 1,1 11-221,0-22 55,1 0-49,-1-1 1,1 1 0,0-1-1,0 1 1,-1-1-1,1 0 1,0 1-1,0-1 1,0 0 0,-1 0-1,1 0 1,0 0-1,0 0 1,0 0 0,0 0-1,-1 0 1,1 0-1,0 0 1,0 0 0,0 0-1,0 0 1,-1-1-1,1 1 1,0 0-1,0-1-6,24-6 137,-14 2-221,-1-1 0,1 0 0,-1 0 0,0-1 0,6-7 84,34-20-281,-30 18 469,-21 15-181,1 0-1,0 1 1,-1-1-1,1 1 1,-1 0-1,1-1 1,-1 1 0,1-1-1,-1 1 1,1 0-1,-1-1 1,1 1-1,-1 0 1,1-1-1,-1 1 1,0 0-1,1 0 1,-1 0-1,1-1 1,-1 1-1,0 0 1,1 0-1,-1 0 1,0 0-1,1 0 1,-1 0-1,0 0 1,1 1-1,-1-1 1,0 0 0,1 0-1,-1 1-6,-6-2 14,0 1 1,1 1-1,-1-1 0,0 1 1,1 0-1,-1 0 0,1 1 1,-1 0-1,1 0 0,0 1 0,-6 2-14,-1-2-1441,-16 12 2437,44-27-3132,-23 26 4056,-7 11-1408,20-24-1453,11-11-68,0 0 538,-28 30 1777,11-19-1253,1-1-23,1-2-227,0 0 1,0 0-1,0 0 0,0 0 1,0 0-1,0 0 1,0 0-1,1 1 1,-1-1-1,1 0 1,-1 1-1,1-1 1,0 1-1,-1-1 1,1 1-1,0 0 0,0 0 1,1 0 196,8-8-1838,-11 9 1640,-39 22 4003,21-14-2734,26-14-3659,15-7 56,-11 9 4262,-12 4-828,0 0 3,0 0-335,0 0-308,-2 11 573,18-31-2545,8 3-424,-41 28 5356,1 1-2825,32-16-4022,-16 4 3660,0 0 37,0 0 120,0 0 344,-1 0-255,0-1 1,-1 1-1,1 0 0,0 0 0,-1 0 0,1 0 1,0 0-1,0 0 0,-1 1 0,1-1 0,0 0 1,0 1-1,-1-1 0,1 1 0,0-1 0,0 1 1,-1 0-282,-10 3-326,5-1-3883,8-3 100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5:58.5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222 0 2849,'0'0'1486,"0"0"-477,0 0 42,0 0 3,0 0-70,0 0-87,0 0-33,1 9 4475,0 42-4838,-9 4 113,-2-1-1,-3 0 1,-1-1 0,-12 22-614,-1 10 402,-17 61 340,7 3 0,1 28-742,33-161 356,-3 26-1616,7-37-71,5-27-167,9-26-2229,4-13-4242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5:58.9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6211,'0'0'544,"0"0"-37,0 0 416,0 0 488,0 0 238,5 25-240,27 159 925,4 20-842,8-2 1,9-2-1,10 0-1492,-63-203-4662,-3-21 112,-11-9-5447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5:59.2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9 6067,'0'0'1825,"0"0"-769,0 0 545,0 0-112,0 0-369,0 0-320,-3-9-191,3 9-161,0 0-144,0 0-48,12 0-80,7 0 224,7 5 17,4 3-321,6 1-32,4-1-64,7-4-705,2-4-3521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6:00.2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2673,'0'0'4239,"0"0"-2742,0 0-310,0 0 219,0 0-357,13 0 2605,52 3-3130,-41 0-661,0 2 0,0 1 0,-1 0 137,38 15-4645,-46-14 931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45FAD25-E475-40A1-BF53-D6229225F9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08190042-39B2-4D61-97B2-90DDB0740B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634FB78-58D3-48F0-8314-2FB1EB35AF2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BAC5236-3BDF-42A9-AE76-02C1AEBCE1B3}" type="datetimeFigureOut">
              <a:rPr lang="ru-RU" smtClean="0"/>
              <a:t>09.02.2021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8728FE2-C858-4B61-A05C-683A5B041B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712F939-E082-4994-8DEA-38E9B577B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2155B65-540F-4125-B5F2-5BBB6B1B7111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028243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4FB1F80-6F8E-4CAF-A721-F16CB52BA1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AD7D6D80-31AF-4B98-A71C-A037DF89CD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BD623348-5BA6-4499-AC88-4F0E8725D7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4707FB5-4A59-4290-80E8-22FDA626DD0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BAC5236-3BDF-42A9-AE76-02C1AEBCE1B3}" type="datetimeFigureOut">
              <a:rPr lang="ru-RU" smtClean="0"/>
              <a:t>09.02.2021</a:t>
            </a:fld>
            <a:endParaRPr lang="ru-RU" dirty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688125E-DF84-4210-B126-DE34E5FD34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34D43D4-44A9-4CB7-AE45-C8CFF2A1D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2155B65-540F-4125-B5F2-5BBB6B1B7111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522933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2073BE4-D7AF-451B-A182-888EC8023E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7B91A821-EB2D-4308-B57C-46625D1AD2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1937DCB-5719-493F-842C-2FCB7D9A678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BAC5236-3BDF-42A9-AE76-02C1AEBCE1B3}" type="datetimeFigureOut">
              <a:rPr lang="ru-RU" smtClean="0"/>
              <a:t>09.02.2021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C9B4075-E8E6-45E4-8513-1BCB953A2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A8664B5-73DC-4C6A-BDDF-CABA9E91B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2155B65-540F-4125-B5F2-5BBB6B1B7111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227464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D765158F-A575-4CD2-9BC0-45F13AE2419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21A955EF-08EF-4829-9DA3-0AF77E4E9C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EF303C8-4B59-4A48-B517-4279D2162A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BAC5236-3BDF-42A9-AE76-02C1AEBCE1B3}" type="datetimeFigureOut">
              <a:rPr lang="ru-RU" smtClean="0"/>
              <a:t>09.02.2021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A15A75C-59ED-4C1B-AC69-B39A55E5AD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7E8CEC6-A4C5-4B4B-A9C7-2662E1D80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2155B65-540F-4125-B5F2-5BBB6B1B7111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564719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A09E9F7-AA40-48CD-AAD0-526BDC6415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FDFCC5B-0139-47BF-855A-79BDE9B7EB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5A59997-6E41-45C5-AB2B-BB24536C78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4D121-1E19-4D23-B31A-F0145DB74399}" type="datetimeFigureOut">
              <a:rPr lang="ru-RU" smtClean="0"/>
              <a:t>09.02.2021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889E705-524A-4628-8C23-856808D8E3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84AFF10-1106-4FF2-BC68-2E1357F1D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6F276-394E-4CE8-84DF-D8C33BC03B6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784281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46813E-78D5-400C-9783-02FFA5BE07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FED243A-B334-4944-B2E2-417AFA5A96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D201AA9-4A56-4E1E-AF4A-DF2F7E729A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4D121-1E19-4D23-B31A-F0145DB74399}" type="datetimeFigureOut">
              <a:rPr lang="ru-RU" smtClean="0"/>
              <a:t>09.02.2021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BD9870B-3758-4F54-8DB7-5568436782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72E6828-FEE8-416B-B8CA-95C8CEC24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6F276-394E-4CE8-84DF-D8C33BC03B6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1850614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52F69FB-B4C0-4235-8162-E83E94FBC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7718105-975D-472C-BC4D-FC8FB1BF1D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34AE9B7-6154-4B3A-91F0-9BE7F1FB7A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4D121-1E19-4D23-B31A-F0145DB74399}" type="datetimeFigureOut">
              <a:rPr lang="ru-RU" smtClean="0"/>
              <a:t>09.02.2021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86EB522-2153-425F-8C93-22EBEA7972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4A00A89-306B-4EA5-AC6E-ACB56A54F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6F276-394E-4CE8-84DF-D8C33BC03B6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643666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BCFDD90-528E-4E31-ACEC-99AC3FABE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BE36249-84C9-43B8-B72C-2A1B467D7C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1837777C-6C1B-415B-9F67-061131B4D7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09188A7-A334-4AE8-A065-8AF653B537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4D121-1E19-4D23-B31A-F0145DB74399}" type="datetimeFigureOut">
              <a:rPr lang="ru-RU" smtClean="0"/>
              <a:t>09.02.2021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3AAAD21-7A07-4D4D-9359-668BE953E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DC49E28-6DEB-4128-AB2B-9B93599F7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6F276-394E-4CE8-84DF-D8C33BC03B6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670971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58E3453-F2D6-438F-9493-55849C166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980A91A-2E39-419A-82C7-7DB4F83B93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8C9E318-0377-47E6-B699-70B8720AEE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4E4B0D41-69B7-4EEA-BBE0-7F536EF563A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16B24064-53D2-4C3A-8E7D-7D6F3890B52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11787EF5-6176-432C-A14F-3E070D72CD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4D121-1E19-4D23-B31A-F0145DB74399}" type="datetimeFigureOut">
              <a:rPr lang="ru-RU" smtClean="0"/>
              <a:t>09.02.2021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762E7A7C-2B36-4470-9D32-821F3C523C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F0FA47C1-AF12-4FE3-BBD4-4C4D35564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6F276-394E-4CE8-84DF-D8C33BC03B6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3104341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39AFDEE-A0B5-40C2-A673-66EBE0C62A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3B9996FE-FDDF-4EF5-9290-6943FC3411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4D121-1E19-4D23-B31A-F0145DB74399}" type="datetimeFigureOut">
              <a:rPr lang="ru-RU" smtClean="0"/>
              <a:t>09.02.2021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67A2C933-B5FB-49B5-88BB-AD615136EF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3ADDD3FE-6D14-43A5-ACD8-75A084EDC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6F276-394E-4CE8-84DF-D8C33BC03B6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5881358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0ACED1F2-DE28-4DDC-B74F-3D91E658FC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4D121-1E19-4D23-B31A-F0145DB74399}" type="datetimeFigureOut">
              <a:rPr lang="ru-RU" smtClean="0"/>
              <a:t>09.02.2021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C7978565-0AF8-446A-9630-BE8986FAA7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EED9BF1-9389-48D0-9566-A5A70B4B0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6F276-394E-4CE8-84DF-D8C33BC03B6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75003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228260F-C376-4AEB-9103-0E8B1CC2A4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41DFE46-B3AA-42F3-968F-BC5660859F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E3BD5EE-70BD-4C94-9E0C-0607BCAC280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BAC5236-3BDF-42A9-AE76-02C1AEBCE1B3}" type="datetimeFigureOut">
              <a:rPr lang="ru-RU" smtClean="0"/>
              <a:t>09.02.2021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297AC4F-60B8-4A40-901C-16FD11A6C1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61081DC-2079-4843-8BD7-F2AFD71CE6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2155B65-540F-4125-B5F2-5BBB6B1B7111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1481684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E5ED906-8C06-4824-ADA5-071FA569E3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9468D31-4F04-4AFF-A344-56410F7FBE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BFC3DE2-642D-4794-8FC0-F2CCD726D4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5AACC5B-AB93-41E0-A2CE-3E60314EC0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4D121-1E19-4D23-B31A-F0145DB74399}" type="datetimeFigureOut">
              <a:rPr lang="ru-RU" smtClean="0"/>
              <a:t>09.02.2021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7C6F9DE-1F1E-4A7F-982F-C0EF06D694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3B463A4-C699-4662-BC47-6853D71B88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6F276-394E-4CE8-84DF-D8C33BC03B6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1718202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A445D7D-A3FE-4A3A-9211-73179CE0D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54BEFC38-33B3-4ADF-A150-8C35035CF8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DCD086B-6D21-4975-910D-EC1F76CD45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62CB7ED8-D1E5-4ACB-88B9-B403953DD9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4D121-1E19-4D23-B31A-F0145DB74399}" type="datetimeFigureOut">
              <a:rPr lang="ru-RU" smtClean="0"/>
              <a:t>09.02.2021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359F497-6393-452E-85CA-2BDE328E8B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670F936-BC32-4596-8247-056367A78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6F276-394E-4CE8-84DF-D8C33BC03B6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1724917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4D3AE6B-99F5-401C-ADDD-482ACA2859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90551D2E-6FD9-4606-8074-2F275C8DA4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F1F2C14-4BFE-4F09-96F6-C043EFC7BA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4D121-1E19-4D23-B31A-F0145DB74399}" type="datetimeFigureOut">
              <a:rPr lang="ru-RU" smtClean="0"/>
              <a:t>09.02.2021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6D6C6C7-99C5-413E-B815-1E6FECA451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EF557F1-B396-4A2E-A037-308716F6B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6F276-394E-4CE8-84DF-D8C33BC03B6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9937571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39F431C6-3E56-4A98-A8A6-C8D892B5924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D8947F37-0C09-421B-9BB6-8568733B52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5418D4C-3AB9-4E71-848D-AAC673CE4B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4D121-1E19-4D23-B31A-F0145DB74399}" type="datetimeFigureOut">
              <a:rPr lang="ru-RU" smtClean="0"/>
              <a:t>09.02.2021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6708B14-7E55-4E5D-B8A6-ACFD52E8A5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97C9B34-DFA9-473D-BD89-3C6C4A5FC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6F276-394E-4CE8-84DF-D8C33BC03B6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17790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66E2394-9C56-4DD6-B1EC-5F42473AA8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61415F5-A90E-420B-9F17-2F101B855C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0E42166-6227-414E-8580-F18E2A916B8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BAC5236-3BDF-42A9-AE76-02C1AEBCE1B3}" type="datetimeFigureOut">
              <a:rPr lang="ru-RU" smtClean="0"/>
              <a:t>09.02.2021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6D37805-8472-493A-B1A3-20336F1F6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C3F9DD1-BC33-48E9-B443-89A8CF79A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2155B65-540F-4125-B5F2-5BBB6B1B7111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848617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094AABF-4B4E-460A-ACFE-D679980D28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92E9D5F-B287-42FA-A888-78A9630EB2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3E4C514-5344-46C4-BDA2-A2A4D7F335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381C35B-E84A-4457-823F-EEDD6DD978B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BAC5236-3BDF-42A9-AE76-02C1AEBCE1B3}" type="datetimeFigureOut">
              <a:rPr lang="ru-RU" smtClean="0"/>
              <a:t>09.02.2021</a:t>
            </a:fld>
            <a:endParaRPr lang="ru-RU" dirty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245E1CC-6B9E-45C5-ADA9-6DB212F73F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161512A-43EF-4E4F-807F-A82DE82868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2155B65-540F-4125-B5F2-5BBB6B1B7111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88038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24482E1-2ADB-4428-AFED-4F2A751580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BD25A6E-43B5-478F-BBDF-B8C41A9924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515B44AE-3DC9-4D7C-B223-1F41A2CE4F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9EC92D3A-0545-4225-9367-5837E8A235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D34948BB-6C82-4AA6-875C-3DB8BDEC44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82661288-4BA2-4FDB-8394-177746E1CD5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BAC5236-3BDF-42A9-AE76-02C1AEBCE1B3}" type="datetimeFigureOut">
              <a:rPr lang="ru-RU" smtClean="0"/>
              <a:t>09.02.2021</a:t>
            </a:fld>
            <a:endParaRPr lang="ru-RU" dirty="0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6D06F398-2B9C-4952-BF81-69887D8074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582EFEBB-0846-4ABB-B7C4-C1EC06DC7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2155B65-540F-4125-B5F2-5BBB6B1B7111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444257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B812324-FCDC-4A2E-A156-2FBE861A68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8332C3B5-FDCA-4FC7-8964-067F78E622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BAC5236-3BDF-42A9-AE76-02C1AEBCE1B3}" type="datetimeFigureOut">
              <a:rPr lang="ru-RU" smtClean="0"/>
              <a:t>09.02.2021</a:t>
            </a:fld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E7E652ED-41E7-406A-B263-180567FBF7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45F539B6-8EF1-4A3A-BB4E-581CDB39B5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2155B65-540F-4125-B5F2-5BBB6B1B7111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758540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86DD3FFD-0981-47A4-8CBE-05916240BCDD}"/>
              </a:ext>
            </a:extLst>
          </p:cNvPr>
          <p:cNvSpPr/>
          <p:nvPr userDrawn="1"/>
        </p:nvSpPr>
        <p:spPr>
          <a:xfrm>
            <a:off x="0" y="0"/>
            <a:ext cx="2880000" cy="216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0584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EDF0CA0-657B-4629-BC57-1B0596EFAB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577F69A4-F736-4EAD-A14A-D160D5C0692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BAC5236-3BDF-42A9-AE76-02C1AEBCE1B3}" type="datetimeFigureOut">
              <a:rPr lang="ru-RU" smtClean="0"/>
              <a:t>09.02.2021</a:t>
            </a:fld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7ED5E622-D528-428C-9DBE-9323A4C9A1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EE3ACD11-10F8-43EF-8586-C4E823EE6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2155B65-540F-4125-B5F2-5BBB6B1B7111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774789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FB43C57-799C-4ED1-80E6-5FB74D29D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5376CCC-590A-4479-94D9-F5AD166BC5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5762A06-7D52-46D2-918E-67450AC07E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7CB29B9-655E-4735-BC90-F7F01BD2FAE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BAC5236-3BDF-42A9-AE76-02C1AEBCE1B3}" type="datetimeFigureOut">
              <a:rPr lang="ru-RU" smtClean="0"/>
              <a:t>09.02.2021</a:t>
            </a:fld>
            <a:endParaRPr lang="ru-RU" dirty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BB2904F-D476-4FEF-9F36-AA9EA037A2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974D0B2-09E5-463E-A40B-6E8783C68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2155B65-540F-4125-B5F2-5BBB6B1B7111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048051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1974903A-FBBA-40CB-93F8-CC50BB430068}"/>
              </a:ext>
            </a:extLst>
          </p:cNvPr>
          <p:cNvSpPr/>
          <p:nvPr userDrawn="1"/>
        </p:nvSpPr>
        <p:spPr>
          <a:xfrm>
            <a:off x="0" y="0"/>
            <a:ext cx="2880000" cy="216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51580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72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566DE42-DCCD-44C8-B36F-7741711DE9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8D70091-85D3-4433-9585-749E00B986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3D982AA-5502-473B-B8F6-D6463572C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E4D121-1E19-4D23-B31A-F0145DB74399}" type="datetimeFigureOut">
              <a:rPr lang="ru-RU" smtClean="0"/>
              <a:t>09.02.2021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181DCBD-4285-47E5-98A5-17CBF734C5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7FA92E5-6DB2-4D61-A344-79F7FA8C62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86F276-394E-4CE8-84DF-D8C33BC03B6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20840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emf"/><Relationship Id="rId5" Type="http://schemas.openxmlformats.org/officeDocument/2006/relationships/hyperlink" Target="https://miro.medium.com/max/1200/1*DToc0STVr1RPJ37mkL3Jcg.png" TargetMode="Externa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25.png"/><Relationship Id="rId117" Type="http://schemas.openxmlformats.org/officeDocument/2006/relationships/image" Target="../media/image270.png"/><Relationship Id="rId21" Type="http://schemas.openxmlformats.org/officeDocument/2006/relationships/customXml" Target="../ink/ink15.xml"/><Relationship Id="rId42" Type="http://schemas.openxmlformats.org/officeDocument/2006/relationships/customXml" Target="../ink/ink25.xml"/><Relationship Id="rId47" Type="http://schemas.openxmlformats.org/officeDocument/2006/relationships/image" Target="../media/image235.png"/><Relationship Id="rId63" Type="http://schemas.openxmlformats.org/officeDocument/2006/relationships/image" Target="../media/image243.png"/><Relationship Id="rId68" Type="http://schemas.openxmlformats.org/officeDocument/2006/relationships/customXml" Target="../ink/ink37.xml"/><Relationship Id="rId84" Type="http://schemas.openxmlformats.org/officeDocument/2006/relationships/customXml" Target="../ink/ink45.xml"/><Relationship Id="rId89" Type="http://schemas.openxmlformats.org/officeDocument/2006/relationships/image" Target="../media/image256.png"/><Relationship Id="rId112" Type="http://schemas.openxmlformats.org/officeDocument/2006/relationships/customXml" Target="../ink/ink59.xml"/><Relationship Id="rId133" Type="http://schemas.openxmlformats.org/officeDocument/2006/relationships/image" Target="../media/image278.png"/><Relationship Id="rId138" Type="http://schemas.openxmlformats.org/officeDocument/2006/relationships/customXml" Target="../ink/ink72.xml"/><Relationship Id="rId154" Type="http://schemas.openxmlformats.org/officeDocument/2006/relationships/customXml" Target="../ink/ink80.xml"/><Relationship Id="rId159" Type="http://schemas.openxmlformats.org/officeDocument/2006/relationships/image" Target="../media/image291.png"/><Relationship Id="rId175" Type="http://schemas.openxmlformats.org/officeDocument/2006/relationships/image" Target="../media/image299.png"/><Relationship Id="rId170" Type="http://schemas.openxmlformats.org/officeDocument/2006/relationships/customXml" Target="../ink/ink88.xml"/><Relationship Id="rId16" Type="http://schemas.openxmlformats.org/officeDocument/2006/relationships/image" Target="../media/image220.png"/><Relationship Id="rId107" Type="http://schemas.openxmlformats.org/officeDocument/2006/relationships/image" Target="../media/image265.png"/><Relationship Id="rId11" Type="http://schemas.openxmlformats.org/officeDocument/2006/relationships/customXml" Target="../ink/ink10.xml"/><Relationship Id="rId32" Type="http://schemas.openxmlformats.org/officeDocument/2006/relationships/image" Target="../media/image228.png"/><Relationship Id="rId37" Type="http://schemas.openxmlformats.org/officeDocument/2006/relationships/customXml" Target="../ink/ink23.xml"/><Relationship Id="rId53" Type="http://schemas.openxmlformats.org/officeDocument/2006/relationships/image" Target="../media/image238.png"/><Relationship Id="rId58" Type="http://schemas.openxmlformats.org/officeDocument/2006/relationships/customXml" Target="../ink/ink32.xml"/><Relationship Id="rId74" Type="http://schemas.openxmlformats.org/officeDocument/2006/relationships/customXml" Target="../ink/ink40.xml"/><Relationship Id="rId79" Type="http://schemas.openxmlformats.org/officeDocument/2006/relationships/image" Target="../media/image251.png"/><Relationship Id="rId102" Type="http://schemas.openxmlformats.org/officeDocument/2006/relationships/customXml" Target="../ink/ink54.xml"/><Relationship Id="rId123" Type="http://schemas.openxmlformats.org/officeDocument/2006/relationships/image" Target="../media/image273.png"/><Relationship Id="rId128" Type="http://schemas.openxmlformats.org/officeDocument/2006/relationships/customXml" Target="../ink/ink67.xml"/><Relationship Id="rId144" Type="http://schemas.openxmlformats.org/officeDocument/2006/relationships/customXml" Target="../ink/ink75.xml"/><Relationship Id="rId149" Type="http://schemas.openxmlformats.org/officeDocument/2006/relationships/image" Target="../media/image286.png"/><Relationship Id="rId5" Type="http://schemas.openxmlformats.org/officeDocument/2006/relationships/hyperlink" Target="https://gfycat.com/ru/grandslimybadger-3brown1blue-mathematics-three-one" TargetMode="External"/><Relationship Id="rId90" Type="http://schemas.openxmlformats.org/officeDocument/2006/relationships/customXml" Target="../ink/ink48.xml"/><Relationship Id="rId95" Type="http://schemas.openxmlformats.org/officeDocument/2006/relationships/image" Target="../media/image259.png"/><Relationship Id="rId160" Type="http://schemas.openxmlformats.org/officeDocument/2006/relationships/customXml" Target="../ink/ink83.xml"/><Relationship Id="rId165" Type="http://schemas.openxmlformats.org/officeDocument/2006/relationships/image" Target="../media/image294.png"/><Relationship Id="rId181" Type="http://schemas.openxmlformats.org/officeDocument/2006/relationships/image" Target="../media/image302.png"/><Relationship Id="rId186" Type="http://schemas.openxmlformats.org/officeDocument/2006/relationships/hyperlink" Target="https://www.youtube.com/watch?v=kVU8zTI-Od0&amp;list=PLqYmG7hTraZCDxZ44o4p3N5Anz3lLRVZF&amp;index=5&amp;t=803s" TargetMode="External"/><Relationship Id="rId22" Type="http://schemas.openxmlformats.org/officeDocument/2006/relationships/image" Target="../media/image223.png"/><Relationship Id="rId27" Type="http://schemas.openxmlformats.org/officeDocument/2006/relationships/customXml" Target="../ink/ink18.xml"/><Relationship Id="rId48" Type="http://schemas.openxmlformats.org/officeDocument/2006/relationships/customXml" Target="../ink/ink27.xml"/><Relationship Id="rId64" Type="http://schemas.openxmlformats.org/officeDocument/2006/relationships/customXml" Target="../ink/ink35.xml"/><Relationship Id="rId69" Type="http://schemas.openxmlformats.org/officeDocument/2006/relationships/image" Target="../media/image246.png"/><Relationship Id="rId113" Type="http://schemas.openxmlformats.org/officeDocument/2006/relationships/image" Target="../media/image268.png"/><Relationship Id="rId118" Type="http://schemas.openxmlformats.org/officeDocument/2006/relationships/customXml" Target="../ink/ink62.xml"/><Relationship Id="rId134" Type="http://schemas.openxmlformats.org/officeDocument/2006/relationships/customXml" Target="../ink/ink70.xml"/><Relationship Id="rId139" Type="http://schemas.openxmlformats.org/officeDocument/2006/relationships/image" Target="../media/image281.png"/><Relationship Id="rId80" Type="http://schemas.openxmlformats.org/officeDocument/2006/relationships/customXml" Target="../ink/ink43.xml"/><Relationship Id="rId85" Type="http://schemas.openxmlformats.org/officeDocument/2006/relationships/image" Target="../media/image254.png"/><Relationship Id="rId150" Type="http://schemas.openxmlformats.org/officeDocument/2006/relationships/customXml" Target="../ink/ink78.xml"/><Relationship Id="rId155" Type="http://schemas.openxmlformats.org/officeDocument/2006/relationships/image" Target="../media/image289.png"/><Relationship Id="rId171" Type="http://schemas.openxmlformats.org/officeDocument/2006/relationships/image" Target="../media/image297.png"/><Relationship Id="rId176" Type="http://schemas.openxmlformats.org/officeDocument/2006/relationships/customXml" Target="../ink/ink91.xml"/><Relationship Id="rId12" Type="http://schemas.openxmlformats.org/officeDocument/2006/relationships/image" Target="../media/image218.png"/><Relationship Id="rId17" Type="http://schemas.openxmlformats.org/officeDocument/2006/relationships/customXml" Target="../ink/ink13.xml"/><Relationship Id="rId33" Type="http://schemas.openxmlformats.org/officeDocument/2006/relationships/customXml" Target="../ink/ink21.xml"/><Relationship Id="rId38" Type="http://schemas.openxmlformats.org/officeDocument/2006/relationships/image" Target="../media/image231.png"/><Relationship Id="rId59" Type="http://schemas.openxmlformats.org/officeDocument/2006/relationships/image" Target="../media/image241.png"/><Relationship Id="rId103" Type="http://schemas.openxmlformats.org/officeDocument/2006/relationships/image" Target="../media/image263.png"/><Relationship Id="rId108" Type="http://schemas.openxmlformats.org/officeDocument/2006/relationships/customXml" Target="../ink/ink57.xml"/><Relationship Id="rId124" Type="http://schemas.openxmlformats.org/officeDocument/2006/relationships/customXml" Target="../ink/ink65.xml"/><Relationship Id="rId129" Type="http://schemas.openxmlformats.org/officeDocument/2006/relationships/image" Target="../media/image276.png"/><Relationship Id="rId54" Type="http://schemas.openxmlformats.org/officeDocument/2006/relationships/customXml" Target="../ink/ink30.xml"/><Relationship Id="rId70" Type="http://schemas.openxmlformats.org/officeDocument/2006/relationships/customXml" Target="../ink/ink38.xml"/><Relationship Id="rId75" Type="http://schemas.openxmlformats.org/officeDocument/2006/relationships/image" Target="../media/image249.png"/><Relationship Id="rId91" Type="http://schemas.openxmlformats.org/officeDocument/2006/relationships/image" Target="../media/image257.png"/><Relationship Id="rId96" Type="http://schemas.openxmlformats.org/officeDocument/2006/relationships/customXml" Target="../ink/ink51.xml"/><Relationship Id="rId140" Type="http://schemas.openxmlformats.org/officeDocument/2006/relationships/customXml" Target="../ink/ink73.xml"/><Relationship Id="rId145" Type="http://schemas.openxmlformats.org/officeDocument/2006/relationships/image" Target="../media/image284.png"/><Relationship Id="rId161" Type="http://schemas.openxmlformats.org/officeDocument/2006/relationships/image" Target="../media/image292.png"/><Relationship Id="rId166" Type="http://schemas.openxmlformats.org/officeDocument/2006/relationships/customXml" Target="../ink/ink86.xml"/><Relationship Id="rId182" Type="http://schemas.openxmlformats.org/officeDocument/2006/relationships/customXml" Target="../ink/ink9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gif"/><Relationship Id="rId23" Type="http://schemas.openxmlformats.org/officeDocument/2006/relationships/customXml" Target="../ink/ink16.xml"/><Relationship Id="rId28" Type="http://schemas.openxmlformats.org/officeDocument/2006/relationships/image" Target="../media/image226.png"/><Relationship Id="rId49" Type="http://schemas.openxmlformats.org/officeDocument/2006/relationships/image" Target="../media/image236.png"/><Relationship Id="rId114" Type="http://schemas.openxmlformats.org/officeDocument/2006/relationships/customXml" Target="../ink/ink60.xml"/><Relationship Id="rId119" Type="http://schemas.openxmlformats.org/officeDocument/2006/relationships/image" Target="../media/image271.png"/><Relationship Id="rId60" Type="http://schemas.openxmlformats.org/officeDocument/2006/relationships/customXml" Target="../ink/ink33.xml"/><Relationship Id="rId65" Type="http://schemas.openxmlformats.org/officeDocument/2006/relationships/image" Target="../media/image244.png"/><Relationship Id="rId81" Type="http://schemas.openxmlformats.org/officeDocument/2006/relationships/image" Target="../media/image252.png"/><Relationship Id="rId86" Type="http://schemas.openxmlformats.org/officeDocument/2006/relationships/customXml" Target="../ink/ink46.xml"/><Relationship Id="rId130" Type="http://schemas.openxmlformats.org/officeDocument/2006/relationships/customXml" Target="../ink/ink68.xml"/><Relationship Id="rId135" Type="http://schemas.openxmlformats.org/officeDocument/2006/relationships/image" Target="../media/image279.png"/><Relationship Id="rId151" Type="http://schemas.openxmlformats.org/officeDocument/2006/relationships/image" Target="../media/image287.png"/><Relationship Id="rId156" Type="http://schemas.openxmlformats.org/officeDocument/2006/relationships/customXml" Target="../ink/ink81.xml"/><Relationship Id="rId177" Type="http://schemas.openxmlformats.org/officeDocument/2006/relationships/image" Target="../media/image300.png"/><Relationship Id="rId4" Type="http://schemas.openxmlformats.org/officeDocument/2006/relationships/hyperlink" Target="https://www.sdvor.com/articles/new/5/" TargetMode="External"/><Relationship Id="rId9" Type="http://schemas.openxmlformats.org/officeDocument/2006/relationships/customXml" Target="../ink/ink9.xml"/><Relationship Id="rId172" Type="http://schemas.openxmlformats.org/officeDocument/2006/relationships/customXml" Target="../ink/ink89.xml"/><Relationship Id="rId180" Type="http://schemas.openxmlformats.org/officeDocument/2006/relationships/customXml" Target="../ink/ink93.xml"/><Relationship Id="rId13" Type="http://schemas.openxmlformats.org/officeDocument/2006/relationships/customXml" Target="../ink/ink11.xml"/><Relationship Id="rId18" Type="http://schemas.openxmlformats.org/officeDocument/2006/relationships/image" Target="../media/image221.png"/><Relationship Id="rId39" Type="http://schemas.openxmlformats.org/officeDocument/2006/relationships/customXml" Target="../ink/ink24.xml"/><Relationship Id="rId109" Type="http://schemas.openxmlformats.org/officeDocument/2006/relationships/image" Target="../media/image266.png"/><Relationship Id="rId34" Type="http://schemas.openxmlformats.org/officeDocument/2006/relationships/image" Target="../media/image229.png"/><Relationship Id="rId50" Type="http://schemas.openxmlformats.org/officeDocument/2006/relationships/customXml" Target="../ink/ink28.xml"/><Relationship Id="rId55" Type="http://schemas.openxmlformats.org/officeDocument/2006/relationships/image" Target="../media/image239.png"/><Relationship Id="rId76" Type="http://schemas.openxmlformats.org/officeDocument/2006/relationships/customXml" Target="../ink/ink41.xml"/><Relationship Id="rId97" Type="http://schemas.openxmlformats.org/officeDocument/2006/relationships/image" Target="../media/image260.png"/><Relationship Id="rId104" Type="http://schemas.openxmlformats.org/officeDocument/2006/relationships/customXml" Target="../ink/ink55.xml"/><Relationship Id="rId120" Type="http://schemas.openxmlformats.org/officeDocument/2006/relationships/customXml" Target="../ink/ink63.xml"/><Relationship Id="rId125" Type="http://schemas.openxmlformats.org/officeDocument/2006/relationships/image" Target="../media/image274.png"/><Relationship Id="rId141" Type="http://schemas.openxmlformats.org/officeDocument/2006/relationships/image" Target="../media/image282.png"/><Relationship Id="rId146" Type="http://schemas.openxmlformats.org/officeDocument/2006/relationships/customXml" Target="../ink/ink76.xml"/><Relationship Id="rId167" Type="http://schemas.openxmlformats.org/officeDocument/2006/relationships/image" Target="../media/image295.png"/><Relationship Id="rId7" Type="http://schemas.openxmlformats.org/officeDocument/2006/relationships/customXml" Target="../ink/ink8.xml"/><Relationship Id="rId71" Type="http://schemas.openxmlformats.org/officeDocument/2006/relationships/image" Target="../media/image247.png"/><Relationship Id="rId92" Type="http://schemas.openxmlformats.org/officeDocument/2006/relationships/customXml" Target="../ink/ink49.xml"/><Relationship Id="rId162" Type="http://schemas.openxmlformats.org/officeDocument/2006/relationships/customXml" Target="../ink/ink84.xml"/><Relationship Id="rId183" Type="http://schemas.openxmlformats.org/officeDocument/2006/relationships/customXml" Target="../ink/ink95.xml"/><Relationship Id="rId2" Type="http://schemas.openxmlformats.org/officeDocument/2006/relationships/image" Target="../media/image33.png"/><Relationship Id="rId29" Type="http://schemas.openxmlformats.org/officeDocument/2006/relationships/customXml" Target="../ink/ink19.xml"/><Relationship Id="rId24" Type="http://schemas.openxmlformats.org/officeDocument/2006/relationships/image" Target="../media/image224.png"/><Relationship Id="rId40" Type="http://schemas.openxmlformats.org/officeDocument/2006/relationships/image" Target="../media/image232.png"/><Relationship Id="rId45" Type="http://schemas.openxmlformats.org/officeDocument/2006/relationships/image" Target="../media/image234.png"/><Relationship Id="rId66" Type="http://schemas.openxmlformats.org/officeDocument/2006/relationships/customXml" Target="../ink/ink36.xml"/><Relationship Id="rId87" Type="http://schemas.openxmlformats.org/officeDocument/2006/relationships/image" Target="../media/image255.png"/><Relationship Id="rId110" Type="http://schemas.openxmlformats.org/officeDocument/2006/relationships/customXml" Target="../ink/ink58.xml"/><Relationship Id="rId115" Type="http://schemas.openxmlformats.org/officeDocument/2006/relationships/image" Target="../media/image269.png"/><Relationship Id="rId131" Type="http://schemas.openxmlformats.org/officeDocument/2006/relationships/image" Target="../media/image277.png"/><Relationship Id="rId136" Type="http://schemas.openxmlformats.org/officeDocument/2006/relationships/customXml" Target="../ink/ink71.xml"/><Relationship Id="rId157" Type="http://schemas.openxmlformats.org/officeDocument/2006/relationships/image" Target="../media/image290.png"/><Relationship Id="rId178" Type="http://schemas.openxmlformats.org/officeDocument/2006/relationships/customXml" Target="../ink/ink92.xml"/><Relationship Id="rId61" Type="http://schemas.openxmlformats.org/officeDocument/2006/relationships/image" Target="../media/image242.png"/><Relationship Id="rId82" Type="http://schemas.openxmlformats.org/officeDocument/2006/relationships/customXml" Target="../ink/ink44.xml"/><Relationship Id="rId152" Type="http://schemas.openxmlformats.org/officeDocument/2006/relationships/customXml" Target="../ink/ink79.xml"/><Relationship Id="rId173" Type="http://schemas.openxmlformats.org/officeDocument/2006/relationships/image" Target="../media/image298.png"/><Relationship Id="rId19" Type="http://schemas.openxmlformats.org/officeDocument/2006/relationships/customXml" Target="../ink/ink14.xml"/><Relationship Id="rId14" Type="http://schemas.openxmlformats.org/officeDocument/2006/relationships/image" Target="../media/image219.png"/><Relationship Id="rId30" Type="http://schemas.openxmlformats.org/officeDocument/2006/relationships/image" Target="../media/image227.png"/><Relationship Id="rId35" Type="http://schemas.openxmlformats.org/officeDocument/2006/relationships/customXml" Target="../ink/ink22.xml"/><Relationship Id="rId56" Type="http://schemas.openxmlformats.org/officeDocument/2006/relationships/customXml" Target="../ink/ink31.xml"/><Relationship Id="rId77" Type="http://schemas.openxmlformats.org/officeDocument/2006/relationships/image" Target="../media/image250.png"/><Relationship Id="rId100" Type="http://schemas.openxmlformats.org/officeDocument/2006/relationships/customXml" Target="../ink/ink53.xml"/><Relationship Id="rId105" Type="http://schemas.openxmlformats.org/officeDocument/2006/relationships/image" Target="../media/image264.png"/><Relationship Id="rId126" Type="http://schemas.openxmlformats.org/officeDocument/2006/relationships/customXml" Target="../ink/ink66.xml"/><Relationship Id="rId147" Type="http://schemas.openxmlformats.org/officeDocument/2006/relationships/image" Target="../media/image285.png"/><Relationship Id="rId168" Type="http://schemas.openxmlformats.org/officeDocument/2006/relationships/customXml" Target="../ink/ink87.xml"/><Relationship Id="rId8" Type="http://schemas.openxmlformats.org/officeDocument/2006/relationships/image" Target="../media/image216.png"/><Relationship Id="rId51" Type="http://schemas.openxmlformats.org/officeDocument/2006/relationships/image" Target="../media/image237.png"/><Relationship Id="rId72" Type="http://schemas.openxmlformats.org/officeDocument/2006/relationships/customXml" Target="../ink/ink39.xml"/><Relationship Id="rId93" Type="http://schemas.openxmlformats.org/officeDocument/2006/relationships/image" Target="../media/image258.png"/><Relationship Id="rId98" Type="http://schemas.openxmlformats.org/officeDocument/2006/relationships/customXml" Target="../ink/ink52.xml"/><Relationship Id="rId121" Type="http://schemas.openxmlformats.org/officeDocument/2006/relationships/image" Target="../media/image272.png"/><Relationship Id="rId142" Type="http://schemas.openxmlformats.org/officeDocument/2006/relationships/customXml" Target="../ink/ink74.xml"/><Relationship Id="rId163" Type="http://schemas.openxmlformats.org/officeDocument/2006/relationships/image" Target="../media/image293.png"/><Relationship Id="rId184" Type="http://schemas.openxmlformats.org/officeDocument/2006/relationships/image" Target="../media/image303.png"/><Relationship Id="rId3" Type="http://schemas.microsoft.com/office/2007/relationships/hdphoto" Target="../media/hdphoto1.wdp"/><Relationship Id="rId25" Type="http://schemas.openxmlformats.org/officeDocument/2006/relationships/customXml" Target="../ink/ink17.xml"/><Relationship Id="rId46" Type="http://schemas.openxmlformats.org/officeDocument/2006/relationships/customXml" Target="../ink/ink26.xml"/><Relationship Id="rId67" Type="http://schemas.openxmlformats.org/officeDocument/2006/relationships/image" Target="../media/image245.png"/><Relationship Id="rId116" Type="http://schemas.openxmlformats.org/officeDocument/2006/relationships/customXml" Target="../ink/ink61.xml"/><Relationship Id="rId137" Type="http://schemas.openxmlformats.org/officeDocument/2006/relationships/image" Target="../media/image280.png"/><Relationship Id="rId158" Type="http://schemas.openxmlformats.org/officeDocument/2006/relationships/customXml" Target="../ink/ink82.xml"/><Relationship Id="rId20" Type="http://schemas.openxmlformats.org/officeDocument/2006/relationships/image" Target="../media/image222.png"/><Relationship Id="rId41" Type="http://schemas.openxmlformats.org/officeDocument/2006/relationships/image" Target="../media/image19.png"/><Relationship Id="rId62" Type="http://schemas.openxmlformats.org/officeDocument/2006/relationships/customXml" Target="../ink/ink34.xml"/><Relationship Id="rId83" Type="http://schemas.openxmlformats.org/officeDocument/2006/relationships/image" Target="../media/image253.png"/><Relationship Id="rId88" Type="http://schemas.openxmlformats.org/officeDocument/2006/relationships/customXml" Target="../ink/ink47.xml"/><Relationship Id="rId111" Type="http://schemas.openxmlformats.org/officeDocument/2006/relationships/image" Target="../media/image267.png"/><Relationship Id="rId132" Type="http://schemas.openxmlformats.org/officeDocument/2006/relationships/customXml" Target="../ink/ink69.xml"/><Relationship Id="rId153" Type="http://schemas.openxmlformats.org/officeDocument/2006/relationships/image" Target="../media/image288.png"/><Relationship Id="rId174" Type="http://schemas.openxmlformats.org/officeDocument/2006/relationships/customXml" Target="../ink/ink90.xml"/><Relationship Id="rId179" Type="http://schemas.openxmlformats.org/officeDocument/2006/relationships/image" Target="../media/image301.png"/><Relationship Id="rId15" Type="http://schemas.openxmlformats.org/officeDocument/2006/relationships/customXml" Target="../ink/ink12.xml"/><Relationship Id="rId36" Type="http://schemas.openxmlformats.org/officeDocument/2006/relationships/image" Target="../media/image230.png"/><Relationship Id="rId57" Type="http://schemas.openxmlformats.org/officeDocument/2006/relationships/image" Target="../media/image240.png"/><Relationship Id="rId106" Type="http://schemas.openxmlformats.org/officeDocument/2006/relationships/customXml" Target="../ink/ink56.xml"/><Relationship Id="rId127" Type="http://schemas.openxmlformats.org/officeDocument/2006/relationships/image" Target="../media/image275.png"/><Relationship Id="rId10" Type="http://schemas.openxmlformats.org/officeDocument/2006/relationships/image" Target="../media/image217.png"/><Relationship Id="rId31" Type="http://schemas.openxmlformats.org/officeDocument/2006/relationships/customXml" Target="../ink/ink20.xml"/><Relationship Id="rId52" Type="http://schemas.openxmlformats.org/officeDocument/2006/relationships/customXml" Target="../ink/ink29.xml"/><Relationship Id="rId73" Type="http://schemas.openxmlformats.org/officeDocument/2006/relationships/image" Target="../media/image248.png"/><Relationship Id="rId78" Type="http://schemas.openxmlformats.org/officeDocument/2006/relationships/customXml" Target="../ink/ink42.xml"/><Relationship Id="rId94" Type="http://schemas.openxmlformats.org/officeDocument/2006/relationships/customXml" Target="../ink/ink50.xml"/><Relationship Id="rId99" Type="http://schemas.openxmlformats.org/officeDocument/2006/relationships/image" Target="../media/image261.png"/><Relationship Id="rId101" Type="http://schemas.openxmlformats.org/officeDocument/2006/relationships/image" Target="../media/image262.png"/><Relationship Id="rId122" Type="http://schemas.openxmlformats.org/officeDocument/2006/relationships/customXml" Target="../ink/ink64.xml"/><Relationship Id="rId143" Type="http://schemas.openxmlformats.org/officeDocument/2006/relationships/image" Target="../media/image283.png"/><Relationship Id="rId148" Type="http://schemas.openxmlformats.org/officeDocument/2006/relationships/customXml" Target="../ink/ink77.xml"/><Relationship Id="rId164" Type="http://schemas.openxmlformats.org/officeDocument/2006/relationships/customXml" Target="../ink/ink85.xml"/><Relationship Id="rId169" Type="http://schemas.openxmlformats.org/officeDocument/2006/relationships/image" Target="../media/image296.png"/><Relationship Id="rId185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361.png"/><Relationship Id="rId21" Type="http://schemas.openxmlformats.org/officeDocument/2006/relationships/image" Target="../media/image3140.png"/><Relationship Id="rId42" Type="http://schemas.openxmlformats.org/officeDocument/2006/relationships/image" Target="../media/image324.png"/><Relationship Id="rId63" Type="http://schemas.openxmlformats.org/officeDocument/2006/relationships/customXml" Target="../ink/ink127.xml"/><Relationship Id="rId84" Type="http://schemas.openxmlformats.org/officeDocument/2006/relationships/image" Target="../media/image345.png"/><Relationship Id="rId138" Type="http://schemas.openxmlformats.org/officeDocument/2006/relationships/customXml" Target="../ink/ink165.xml"/><Relationship Id="rId159" Type="http://schemas.openxmlformats.org/officeDocument/2006/relationships/image" Target="../media/image382.png"/><Relationship Id="rId170" Type="http://schemas.openxmlformats.org/officeDocument/2006/relationships/customXml" Target="../ink/ink181.xml"/><Relationship Id="rId191" Type="http://schemas.openxmlformats.org/officeDocument/2006/relationships/image" Target="../media/image398.png"/><Relationship Id="rId205" Type="http://schemas.openxmlformats.org/officeDocument/2006/relationships/image" Target="../media/image405.png"/><Relationship Id="rId226" Type="http://schemas.openxmlformats.org/officeDocument/2006/relationships/customXml" Target="../ink/ink208.xml"/><Relationship Id="rId107" Type="http://schemas.openxmlformats.org/officeDocument/2006/relationships/customXml" Target="../ink/ink149.xml"/><Relationship Id="rId11" Type="http://schemas.openxmlformats.org/officeDocument/2006/relationships/image" Target="../media/image3090.png"/><Relationship Id="rId32" Type="http://schemas.openxmlformats.org/officeDocument/2006/relationships/customXml" Target="../ink/ink111.xml"/><Relationship Id="rId53" Type="http://schemas.openxmlformats.org/officeDocument/2006/relationships/customXml" Target="../ink/ink122.xml"/><Relationship Id="rId74" Type="http://schemas.openxmlformats.org/officeDocument/2006/relationships/image" Target="../media/image340.png"/><Relationship Id="rId128" Type="http://schemas.openxmlformats.org/officeDocument/2006/relationships/customXml" Target="../ink/ink160.xml"/><Relationship Id="rId149" Type="http://schemas.openxmlformats.org/officeDocument/2006/relationships/image" Target="../media/image377.png"/><Relationship Id="rId5" Type="http://schemas.openxmlformats.org/officeDocument/2006/relationships/image" Target="../media/image3060.png"/><Relationship Id="rId95" Type="http://schemas.openxmlformats.org/officeDocument/2006/relationships/customXml" Target="../ink/ink143.xml"/><Relationship Id="rId160" Type="http://schemas.openxmlformats.org/officeDocument/2006/relationships/customXml" Target="../ink/ink176.xml"/><Relationship Id="rId181" Type="http://schemas.openxmlformats.org/officeDocument/2006/relationships/image" Target="../media/image393.png"/><Relationship Id="rId216" Type="http://schemas.openxmlformats.org/officeDocument/2006/relationships/customXml" Target="../ink/ink203.xml"/><Relationship Id="rId22" Type="http://schemas.openxmlformats.org/officeDocument/2006/relationships/customXml" Target="../ink/ink106.xml"/><Relationship Id="rId27" Type="http://schemas.openxmlformats.org/officeDocument/2006/relationships/image" Target="../media/image3170.png"/><Relationship Id="rId43" Type="http://schemas.openxmlformats.org/officeDocument/2006/relationships/customXml" Target="../ink/ink117.xml"/><Relationship Id="rId48" Type="http://schemas.openxmlformats.org/officeDocument/2006/relationships/image" Target="../media/image327.png"/><Relationship Id="rId64" Type="http://schemas.openxmlformats.org/officeDocument/2006/relationships/image" Target="../media/image335.png"/><Relationship Id="rId69" Type="http://schemas.openxmlformats.org/officeDocument/2006/relationships/customXml" Target="../ink/ink130.xml"/><Relationship Id="rId113" Type="http://schemas.openxmlformats.org/officeDocument/2006/relationships/customXml" Target="../ink/ink152.xml"/><Relationship Id="rId118" Type="http://schemas.openxmlformats.org/officeDocument/2006/relationships/customXml" Target="../ink/ink155.xml"/><Relationship Id="rId134" Type="http://schemas.openxmlformats.org/officeDocument/2006/relationships/customXml" Target="../ink/ink163.xml"/><Relationship Id="rId139" Type="http://schemas.openxmlformats.org/officeDocument/2006/relationships/image" Target="../media/image372.png"/><Relationship Id="rId80" Type="http://schemas.openxmlformats.org/officeDocument/2006/relationships/image" Target="../media/image343.png"/><Relationship Id="rId85" Type="http://schemas.openxmlformats.org/officeDocument/2006/relationships/customXml" Target="../ink/ink138.xml"/><Relationship Id="rId150" Type="http://schemas.openxmlformats.org/officeDocument/2006/relationships/customXml" Target="../ink/ink171.xml"/><Relationship Id="rId155" Type="http://schemas.openxmlformats.org/officeDocument/2006/relationships/image" Target="../media/image380.png"/><Relationship Id="rId171" Type="http://schemas.openxmlformats.org/officeDocument/2006/relationships/image" Target="../media/image388.png"/><Relationship Id="rId192" Type="http://schemas.openxmlformats.org/officeDocument/2006/relationships/customXml" Target="../ink/ink191.xml"/><Relationship Id="rId197" Type="http://schemas.openxmlformats.org/officeDocument/2006/relationships/image" Target="../media/image401.png"/><Relationship Id="rId206" Type="http://schemas.openxmlformats.org/officeDocument/2006/relationships/customXml" Target="../ink/ink198.xml"/><Relationship Id="rId227" Type="http://schemas.openxmlformats.org/officeDocument/2006/relationships/image" Target="../media/image416.png"/><Relationship Id="rId201" Type="http://schemas.openxmlformats.org/officeDocument/2006/relationships/image" Target="../media/image403.png"/><Relationship Id="rId222" Type="http://schemas.openxmlformats.org/officeDocument/2006/relationships/customXml" Target="../ink/ink206.xml"/><Relationship Id="rId12" Type="http://schemas.openxmlformats.org/officeDocument/2006/relationships/customXml" Target="../ink/ink101.xml"/><Relationship Id="rId17" Type="http://schemas.openxmlformats.org/officeDocument/2006/relationships/image" Target="../media/image3120.png"/><Relationship Id="rId33" Type="http://schemas.openxmlformats.org/officeDocument/2006/relationships/image" Target="../media/image320.png"/><Relationship Id="rId38" Type="http://schemas.openxmlformats.org/officeDocument/2006/relationships/customXml" Target="../ink/ink114.xml"/><Relationship Id="rId59" Type="http://schemas.openxmlformats.org/officeDocument/2006/relationships/customXml" Target="../ink/ink125.xml"/><Relationship Id="rId103" Type="http://schemas.openxmlformats.org/officeDocument/2006/relationships/customXml" Target="../ink/ink147.xml"/><Relationship Id="rId108" Type="http://schemas.openxmlformats.org/officeDocument/2006/relationships/image" Target="../media/image357.png"/><Relationship Id="rId124" Type="http://schemas.openxmlformats.org/officeDocument/2006/relationships/customXml" Target="../ink/ink158.xml"/><Relationship Id="rId129" Type="http://schemas.openxmlformats.org/officeDocument/2006/relationships/image" Target="../media/image367.png"/><Relationship Id="rId54" Type="http://schemas.openxmlformats.org/officeDocument/2006/relationships/image" Target="../media/image330.png"/><Relationship Id="rId70" Type="http://schemas.openxmlformats.org/officeDocument/2006/relationships/image" Target="../media/image338.png"/><Relationship Id="rId75" Type="http://schemas.openxmlformats.org/officeDocument/2006/relationships/customXml" Target="../ink/ink133.xml"/><Relationship Id="rId91" Type="http://schemas.openxmlformats.org/officeDocument/2006/relationships/customXml" Target="../ink/ink141.xml"/><Relationship Id="rId96" Type="http://schemas.openxmlformats.org/officeDocument/2006/relationships/image" Target="../media/image351.png"/><Relationship Id="rId140" Type="http://schemas.openxmlformats.org/officeDocument/2006/relationships/customXml" Target="../ink/ink166.xml"/><Relationship Id="rId145" Type="http://schemas.openxmlformats.org/officeDocument/2006/relationships/image" Target="../media/image375.png"/><Relationship Id="rId161" Type="http://schemas.openxmlformats.org/officeDocument/2006/relationships/image" Target="../media/image383.png"/><Relationship Id="rId166" Type="http://schemas.openxmlformats.org/officeDocument/2006/relationships/customXml" Target="../ink/ink179.xml"/><Relationship Id="rId182" Type="http://schemas.openxmlformats.org/officeDocument/2006/relationships/customXml" Target="../ink/ink186.xml"/><Relationship Id="rId187" Type="http://schemas.openxmlformats.org/officeDocument/2006/relationships/image" Target="../media/image396.png"/><Relationship Id="rId217" Type="http://schemas.openxmlformats.org/officeDocument/2006/relationships/image" Target="../media/image411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98.xml"/><Relationship Id="rId212" Type="http://schemas.openxmlformats.org/officeDocument/2006/relationships/customXml" Target="../ink/ink201.xml"/><Relationship Id="rId233" Type="http://schemas.openxmlformats.org/officeDocument/2006/relationships/image" Target="../media/image419.png"/><Relationship Id="rId23" Type="http://schemas.openxmlformats.org/officeDocument/2006/relationships/image" Target="../media/image3150.png"/><Relationship Id="rId28" Type="http://schemas.openxmlformats.org/officeDocument/2006/relationships/customXml" Target="../ink/ink109.xml"/><Relationship Id="rId49" Type="http://schemas.openxmlformats.org/officeDocument/2006/relationships/customXml" Target="../ink/ink120.xml"/><Relationship Id="rId114" Type="http://schemas.openxmlformats.org/officeDocument/2006/relationships/image" Target="../media/image360.png"/><Relationship Id="rId119" Type="http://schemas.openxmlformats.org/officeDocument/2006/relationships/image" Target="../media/image362.png"/><Relationship Id="rId44" Type="http://schemas.openxmlformats.org/officeDocument/2006/relationships/image" Target="../media/image325.png"/><Relationship Id="rId60" Type="http://schemas.openxmlformats.org/officeDocument/2006/relationships/image" Target="../media/image333.png"/><Relationship Id="rId65" Type="http://schemas.openxmlformats.org/officeDocument/2006/relationships/customXml" Target="../ink/ink128.xml"/><Relationship Id="rId81" Type="http://schemas.openxmlformats.org/officeDocument/2006/relationships/customXml" Target="../ink/ink136.xml"/><Relationship Id="rId86" Type="http://schemas.openxmlformats.org/officeDocument/2006/relationships/image" Target="../media/image346.png"/><Relationship Id="rId130" Type="http://schemas.openxmlformats.org/officeDocument/2006/relationships/customXml" Target="../ink/ink161.xml"/><Relationship Id="rId135" Type="http://schemas.openxmlformats.org/officeDocument/2006/relationships/image" Target="../media/image370.png"/><Relationship Id="rId151" Type="http://schemas.openxmlformats.org/officeDocument/2006/relationships/image" Target="../media/image378.png"/><Relationship Id="rId156" Type="http://schemas.openxmlformats.org/officeDocument/2006/relationships/customXml" Target="../ink/ink174.xml"/><Relationship Id="rId177" Type="http://schemas.openxmlformats.org/officeDocument/2006/relationships/image" Target="../media/image391.png"/><Relationship Id="rId198" Type="http://schemas.openxmlformats.org/officeDocument/2006/relationships/customXml" Target="../ink/ink194.xml"/><Relationship Id="rId172" Type="http://schemas.openxmlformats.org/officeDocument/2006/relationships/customXml" Target="../ink/ink182.xml"/><Relationship Id="rId193" Type="http://schemas.openxmlformats.org/officeDocument/2006/relationships/image" Target="../media/image399.png"/><Relationship Id="rId202" Type="http://schemas.openxmlformats.org/officeDocument/2006/relationships/customXml" Target="../ink/ink196.xml"/><Relationship Id="rId207" Type="http://schemas.openxmlformats.org/officeDocument/2006/relationships/image" Target="../media/image406.png"/><Relationship Id="rId223" Type="http://schemas.openxmlformats.org/officeDocument/2006/relationships/image" Target="../media/image414.png"/><Relationship Id="rId228" Type="http://schemas.openxmlformats.org/officeDocument/2006/relationships/customXml" Target="../ink/ink209.xml"/><Relationship Id="rId13" Type="http://schemas.openxmlformats.org/officeDocument/2006/relationships/image" Target="../media/image3100.png"/><Relationship Id="rId18" Type="http://schemas.openxmlformats.org/officeDocument/2006/relationships/customXml" Target="../ink/ink104.xml"/><Relationship Id="rId39" Type="http://schemas.openxmlformats.org/officeDocument/2006/relationships/customXml" Target="../ink/ink115.xml"/><Relationship Id="rId109" Type="http://schemas.openxmlformats.org/officeDocument/2006/relationships/customXml" Target="../ink/ink150.xml"/><Relationship Id="rId34" Type="http://schemas.openxmlformats.org/officeDocument/2006/relationships/customXml" Target="../ink/ink112.xml"/><Relationship Id="rId50" Type="http://schemas.openxmlformats.org/officeDocument/2006/relationships/image" Target="../media/image328.png"/><Relationship Id="rId55" Type="http://schemas.openxmlformats.org/officeDocument/2006/relationships/customXml" Target="../ink/ink123.xml"/><Relationship Id="rId76" Type="http://schemas.openxmlformats.org/officeDocument/2006/relationships/image" Target="../media/image341.png"/><Relationship Id="rId97" Type="http://schemas.openxmlformats.org/officeDocument/2006/relationships/customXml" Target="../ink/ink144.xml"/><Relationship Id="rId104" Type="http://schemas.openxmlformats.org/officeDocument/2006/relationships/image" Target="../media/image355.png"/><Relationship Id="rId120" Type="http://schemas.openxmlformats.org/officeDocument/2006/relationships/customXml" Target="../ink/ink156.xml"/><Relationship Id="rId125" Type="http://schemas.openxmlformats.org/officeDocument/2006/relationships/image" Target="../media/image365.png"/><Relationship Id="rId141" Type="http://schemas.openxmlformats.org/officeDocument/2006/relationships/image" Target="../media/image373.png"/><Relationship Id="rId146" Type="http://schemas.openxmlformats.org/officeDocument/2006/relationships/customXml" Target="../ink/ink169.xml"/><Relationship Id="rId167" Type="http://schemas.openxmlformats.org/officeDocument/2006/relationships/image" Target="../media/image386.png"/><Relationship Id="rId188" Type="http://schemas.openxmlformats.org/officeDocument/2006/relationships/customXml" Target="../ink/ink189.xml"/><Relationship Id="rId7" Type="http://schemas.openxmlformats.org/officeDocument/2006/relationships/image" Target="../media/image3070.png"/><Relationship Id="rId71" Type="http://schemas.openxmlformats.org/officeDocument/2006/relationships/customXml" Target="../ink/ink131.xml"/><Relationship Id="rId92" Type="http://schemas.openxmlformats.org/officeDocument/2006/relationships/image" Target="../media/image349.png"/><Relationship Id="rId162" Type="http://schemas.openxmlformats.org/officeDocument/2006/relationships/customXml" Target="../ink/ink177.xml"/><Relationship Id="rId183" Type="http://schemas.openxmlformats.org/officeDocument/2006/relationships/image" Target="../media/image394.png"/><Relationship Id="rId213" Type="http://schemas.openxmlformats.org/officeDocument/2006/relationships/image" Target="../media/image409.png"/><Relationship Id="rId218" Type="http://schemas.openxmlformats.org/officeDocument/2006/relationships/customXml" Target="../ink/ink204.xml"/><Relationship Id="rId234" Type="http://schemas.openxmlformats.org/officeDocument/2006/relationships/image" Target="../media/image36.png"/><Relationship Id="rId2" Type="http://schemas.openxmlformats.org/officeDocument/2006/relationships/customXml" Target="../ink/ink96.xml"/><Relationship Id="rId29" Type="http://schemas.openxmlformats.org/officeDocument/2006/relationships/image" Target="../media/image3180.png"/><Relationship Id="rId24" Type="http://schemas.openxmlformats.org/officeDocument/2006/relationships/customXml" Target="../ink/ink107.xml"/><Relationship Id="rId40" Type="http://schemas.openxmlformats.org/officeDocument/2006/relationships/image" Target="../media/image323.png"/><Relationship Id="rId45" Type="http://schemas.openxmlformats.org/officeDocument/2006/relationships/customXml" Target="../ink/ink118.xml"/><Relationship Id="rId66" Type="http://schemas.openxmlformats.org/officeDocument/2006/relationships/image" Target="../media/image336.png"/><Relationship Id="rId87" Type="http://schemas.openxmlformats.org/officeDocument/2006/relationships/customXml" Target="../ink/ink139.xml"/><Relationship Id="rId110" Type="http://schemas.openxmlformats.org/officeDocument/2006/relationships/image" Target="../media/image358.png"/><Relationship Id="rId115" Type="http://schemas.openxmlformats.org/officeDocument/2006/relationships/customXml" Target="../ink/ink153.xml"/><Relationship Id="rId131" Type="http://schemas.openxmlformats.org/officeDocument/2006/relationships/image" Target="../media/image368.png"/><Relationship Id="rId136" Type="http://schemas.openxmlformats.org/officeDocument/2006/relationships/customXml" Target="../ink/ink164.xml"/><Relationship Id="rId157" Type="http://schemas.openxmlformats.org/officeDocument/2006/relationships/image" Target="../media/image381.png"/><Relationship Id="rId178" Type="http://schemas.openxmlformats.org/officeDocument/2006/relationships/customXml" Target="../ink/ink184.xml"/><Relationship Id="rId61" Type="http://schemas.openxmlformats.org/officeDocument/2006/relationships/customXml" Target="../ink/ink126.xml"/><Relationship Id="rId82" Type="http://schemas.openxmlformats.org/officeDocument/2006/relationships/image" Target="../media/image344.png"/><Relationship Id="rId152" Type="http://schemas.openxmlformats.org/officeDocument/2006/relationships/customXml" Target="../ink/ink172.xml"/><Relationship Id="rId173" Type="http://schemas.openxmlformats.org/officeDocument/2006/relationships/image" Target="../media/image389.png"/><Relationship Id="rId194" Type="http://schemas.openxmlformats.org/officeDocument/2006/relationships/customXml" Target="../ink/ink192.xml"/><Relationship Id="rId199" Type="http://schemas.openxmlformats.org/officeDocument/2006/relationships/image" Target="../media/image402.png"/><Relationship Id="rId203" Type="http://schemas.openxmlformats.org/officeDocument/2006/relationships/image" Target="../media/image404.png"/><Relationship Id="rId208" Type="http://schemas.openxmlformats.org/officeDocument/2006/relationships/customXml" Target="../ink/ink199.xml"/><Relationship Id="rId229" Type="http://schemas.openxmlformats.org/officeDocument/2006/relationships/image" Target="../media/image417.png"/><Relationship Id="rId19" Type="http://schemas.openxmlformats.org/officeDocument/2006/relationships/image" Target="../media/image3130.png"/><Relationship Id="rId224" Type="http://schemas.openxmlformats.org/officeDocument/2006/relationships/customXml" Target="../ink/ink207.xml"/><Relationship Id="rId14" Type="http://schemas.openxmlformats.org/officeDocument/2006/relationships/customXml" Target="../ink/ink102.xml"/><Relationship Id="rId30" Type="http://schemas.openxmlformats.org/officeDocument/2006/relationships/customXml" Target="../ink/ink110.xml"/><Relationship Id="rId35" Type="http://schemas.openxmlformats.org/officeDocument/2006/relationships/image" Target="../media/image321.png"/><Relationship Id="rId56" Type="http://schemas.openxmlformats.org/officeDocument/2006/relationships/image" Target="../media/image331.png"/><Relationship Id="rId77" Type="http://schemas.openxmlformats.org/officeDocument/2006/relationships/customXml" Target="../ink/ink134.xml"/><Relationship Id="rId100" Type="http://schemas.openxmlformats.org/officeDocument/2006/relationships/image" Target="../media/image353.png"/><Relationship Id="rId105" Type="http://schemas.openxmlformats.org/officeDocument/2006/relationships/customXml" Target="../ink/ink148.xml"/><Relationship Id="rId126" Type="http://schemas.openxmlformats.org/officeDocument/2006/relationships/customXml" Target="../ink/ink159.xml"/><Relationship Id="rId147" Type="http://schemas.openxmlformats.org/officeDocument/2006/relationships/image" Target="../media/image376.png"/><Relationship Id="rId168" Type="http://schemas.openxmlformats.org/officeDocument/2006/relationships/customXml" Target="../ink/ink180.xml"/><Relationship Id="rId8" Type="http://schemas.openxmlformats.org/officeDocument/2006/relationships/customXml" Target="../ink/ink99.xml"/><Relationship Id="rId51" Type="http://schemas.openxmlformats.org/officeDocument/2006/relationships/customXml" Target="../ink/ink121.xml"/><Relationship Id="rId72" Type="http://schemas.openxmlformats.org/officeDocument/2006/relationships/image" Target="../media/image339.png"/><Relationship Id="rId93" Type="http://schemas.openxmlformats.org/officeDocument/2006/relationships/customXml" Target="../ink/ink142.xml"/><Relationship Id="rId98" Type="http://schemas.openxmlformats.org/officeDocument/2006/relationships/image" Target="../media/image352.png"/><Relationship Id="rId121" Type="http://schemas.openxmlformats.org/officeDocument/2006/relationships/image" Target="../media/image363.png"/><Relationship Id="rId142" Type="http://schemas.openxmlformats.org/officeDocument/2006/relationships/customXml" Target="../ink/ink167.xml"/><Relationship Id="rId163" Type="http://schemas.openxmlformats.org/officeDocument/2006/relationships/image" Target="../media/image384.png"/><Relationship Id="rId184" Type="http://schemas.openxmlformats.org/officeDocument/2006/relationships/customXml" Target="../ink/ink187.xml"/><Relationship Id="rId189" Type="http://schemas.openxmlformats.org/officeDocument/2006/relationships/image" Target="../media/image397.png"/><Relationship Id="rId219" Type="http://schemas.openxmlformats.org/officeDocument/2006/relationships/image" Target="../media/image412.png"/><Relationship Id="rId3" Type="http://schemas.openxmlformats.org/officeDocument/2006/relationships/image" Target="../media/image3050.png"/><Relationship Id="rId214" Type="http://schemas.openxmlformats.org/officeDocument/2006/relationships/customXml" Target="../ink/ink202.xml"/><Relationship Id="rId230" Type="http://schemas.openxmlformats.org/officeDocument/2006/relationships/customXml" Target="../ink/ink210.xml"/><Relationship Id="rId25" Type="http://schemas.openxmlformats.org/officeDocument/2006/relationships/image" Target="../media/image3160.png"/><Relationship Id="rId46" Type="http://schemas.openxmlformats.org/officeDocument/2006/relationships/image" Target="../media/image326.png"/><Relationship Id="rId67" Type="http://schemas.openxmlformats.org/officeDocument/2006/relationships/customXml" Target="../ink/ink129.xml"/><Relationship Id="rId116" Type="http://schemas.openxmlformats.org/officeDocument/2006/relationships/customXml" Target="../ink/ink154.xml"/><Relationship Id="rId137" Type="http://schemas.openxmlformats.org/officeDocument/2006/relationships/image" Target="../media/image371.png"/><Relationship Id="rId158" Type="http://schemas.openxmlformats.org/officeDocument/2006/relationships/customXml" Target="../ink/ink175.xml"/><Relationship Id="rId20" Type="http://schemas.openxmlformats.org/officeDocument/2006/relationships/customXml" Target="../ink/ink105.xml"/><Relationship Id="rId41" Type="http://schemas.openxmlformats.org/officeDocument/2006/relationships/customXml" Target="../ink/ink116.xml"/><Relationship Id="rId62" Type="http://schemas.openxmlformats.org/officeDocument/2006/relationships/image" Target="../media/image334.png"/><Relationship Id="rId83" Type="http://schemas.openxmlformats.org/officeDocument/2006/relationships/customXml" Target="../ink/ink137.xml"/><Relationship Id="rId88" Type="http://schemas.openxmlformats.org/officeDocument/2006/relationships/image" Target="../media/image347.png"/><Relationship Id="rId111" Type="http://schemas.openxmlformats.org/officeDocument/2006/relationships/customXml" Target="../ink/ink151.xml"/><Relationship Id="rId132" Type="http://schemas.openxmlformats.org/officeDocument/2006/relationships/customXml" Target="../ink/ink162.xml"/><Relationship Id="rId153" Type="http://schemas.openxmlformats.org/officeDocument/2006/relationships/image" Target="../media/image379.png"/><Relationship Id="rId174" Type="http://schemas.openxmlformats.org/officeDocument/2006/relationships/customXml" Target="../ink/ink183.xml"/><Relationship Id="rId179" Type="http://schemas.openxmlformats.org/officeDocument/2006/relationships/image" Target="../media/image392.png"/><Relationship Id="rId195" Type="http://schemas.openxmlformats.org/officeDocument/2006/relationships/image" Target="../media/image400.png"/><Relationship Id="rId209" Type="http://schemas.openxmlformats.org/officeDocument/2006/relationships/image" Target="../media/image407.png"/><Relationship Id="rId190" Type="http://schemas.openxmlformats.org/officeDocument/2006/relationships/customXml" Target="../ink/ink190.xml"/><Relationship Id="rId204" Type="http://schemas.openxmlformats.org/officeDocument/2006/relationships/customXml" Target="../ink/ink197.xml"/><Relationship Id="rId220" Type="http://schemas.openxmlformats.org/officeDocument/2006/relationships/customXml" Target="../ink/ink205.xml"/><Relationship Id="rId225" Type="http://schemas.openxmlformats.org/officeDocument/2006/relationships/image" Target="../media/image415.png"/><Relationship Id="rId15" Type="http://schemas.openxmlformats.org/officeDocument/2006/relationships/image" Target="../media/image3110.png"/><Relationship Id="rId36" Type="http://schemas.openxmlformats.org/officeDocument/2006/relationships/customXml" Target="../ink/ink113.xml"/><Relationship Id="rId57" Type="http://schemas.openxmlformats.org/officeDocument/2006/relationships/customXml" Target="../ink/ink124.xml"/><Relationship Id="rId106" Type="http://schemas.openxmlformats.org/officeDocument/2006/relationships/image" Target="../media/image356.png"/><Relationship Id="rId127" Type="http://schemas.openxmlformats.org/officeDocument/2006/relationships/image" Target="../media/image366.png"/><Relationship Id="rId10" Type="http://schemas.openxmlformats.org/officeDocument/2006/relationships/customXml" Target="../ink/ink100.xml"/><Relationship Id="rId31" Type="http://schemas.openxmlformats.org/officeDocument/2006/relationships/image" Target="../media/image319.png"/><Relationship Id="rId52" Type="http://schemas.openxmlformats.org/officeDocument/2006/relationships/image" Target="../media/image329.png"/><Relationship Id="rId73" Type="http://schemas.openxmlformats.org/officeDocument/2006/relationships/customXml" Target="../ink/ink132.xml"/><Relationship Id="rId78" Type="http://schemas.openxmlformats.org/officeDocument/2006/relationships/image" Target="../media/image342.png"/><Relationship Id="rId94" Type="http://schemas.openxmlformats.org/officeDocument/2006/relationships/image" Target="../media/image350.png"/><Relationship Id="rId99" Type="http://schemas.openxmlformats.org/officeDocument/2006/relationships/customXml" Target="../ink/ink145.xml"/><Relationship Id="rId101" Type="http://schemas.openxmlformats.org/officeDocument/2006/relationships/customXml" Target="../ink/ink146.xml"/><Relationship Id="rId122" Type="http://schemas.openxmlformats.org/officeDocument/2006/relationships/customXml" Target="../ink/ink157.xml"/><Relationship Id="rId143" Type="http://schemas.openxmlformats.org/officeDocument/2006/relationships/image" Target="../media/image374.png"/><Relationship Id="rId148" Type="http://schemas.openxmlformats.org/officeDocument/2006/relationships/customXml" Target="../ink/ink170.xml"/><Relationship Id="rId164" Type="http://schemas.openxmlformats.org/officeDocument/2006/relationships/customXml" Target="../ink/ink178.xml"/><Relationship Id="rId169" Type="http://schemas.openxmlformats.org/officeDocument/2006/relationships/image" Target="../media/image387.png"/><Relationship Id="rId185" Type="http://schemas.openxmlformats.org/officeDocument/2006/relationships/image" Target="../media/image395.png"/><Relationship Id="rId4" Type="http://schemas.openxmlformats.org/officeDocument/2006/relationships/customXml" Target="../ink/ink97.xml"/><Relationship Id="rId9" Type="http://schemas.openxmlformats.org/officeDocument/2006/relationships/image" Target="../media/image3080.png"/><Relationship Id="rId180" Type="http://schemas.openxmlformats.org/officeDocument/2006/relationships/customXml" Target="../ink/ink185.xml"/><Relationship Id="rId210" Type="http://schemas.openxmlformats.org/officeDocument/2006/relationships/customXml" Target="../ink/ink200.xml"/><Relationship Id="rId215" Type="http://schemas.openxmlformats.org/officeDocument/2006/relationships/image" Target="../media/image410.png"/><Relationship Id="rId26" Type="http://schemas.openxmlformats.org/officeDocument/2006/relationships/customXml" Target="../ink/ink108.xml"/><Relationship Id="rId231" Type="http://schemas.openxmlformats.org/officeDocument/2006/relationships/image" Target="../media/image418.png"/><Relationship Id="rId47" Type="http://schemas.openxmlformats.org/officeDocument/2006/relationships/customXml" Target="../ink/ink119.xml"/><Relationship Id="rId68" Type="http://schemas.openxmlformats.org/officeDocument/2006/relationships/image" Target="../media/image337.png"/><Relationship Id="rId89" Type="http://schemas.openxmlformats.org/officeDocument/2006/relationships/customXml" Target="../ink/ink140.xml"/><Relationship Id="rId112" Type="http://schemas.openxmlformats.org/officeDocument/2006/relationships/image" Target="../media/image359.png"/><Relationship Id="rId133" Type="http://schemas.openxmlformats.org/officeDocument/2006/relationships/image" Target="../media/image369.png"/><Relationship Id="rId154" Type="http://schemas.openxmlformats.org/officeDocument/2006/relationships/customXml" Target="../ink/ink173.xml"/><Relationship Id="rId196" Type="http://schemas.openxmlformats.org/officeDocument/2006/relationships/customXml" Target="../ink/ink193.xml"/><Relationship Id="rId200" Type="http://schemas.openxmlformats.org/officeDocument/2006/relationships/customXml" Target="../ink/ink195.xml"/><Relationship Id="rId16" Type="http://schemas.openxmlformats.org/officeDocument/2006/relationships/customXml" Target="../ink/ink103.xml"/><Relationship Id="rId221" Type="http://schemas.openxmlformats.org/officeDocument/2006/relationships/image" Target="../media/image413.png"/><Relationship Id="rId37" Type="http://schemas.openxmlformats.org/officeDocument/2006/relationships/image" Target="../media/image322.png"/><Relationship Id="rId58" Type="http://schemas.openxmlformats.org/officeDocument/2006/relationships/image" Target="../media/image332.png"/><Relationship Id="rId79" Type="http://schemas.openxmlformats.org/officeDocument/2006/relationships/customXml" Target="../ink/ink135.xml"/><Relationship Id="rId102" Type="http://schemas.openxmlformats.org/officeDocument/2006/relationships/image" Target="../media/image354.png"/><Relationship Id="rId123" Type="http://schemas.openxmlformats.org/officeDocument/2006/relationships/image" Target="../media/image364.png"/><Relationship Id="rId144" Type="http://schemas.openxmlformats.org/officeDocument/2006/relationships/customXml" Target="../ink/ink168.xml"/><Relationship Id="rId90" Type="http://schemas.openxmlformats.org/officeDocument/2006/relationships/image" Target="../media/image348.png"/><Relationship Id="rId165" Type="http://schemas.openxmlformats.org/officeDocument/2006/relationships/image" Target="../media/image385.png"/><Relationship Id="rId186" Type="http://schemas.openxmlformats.org/officeDocument/2006/relationships/customXml" Target="../ink/ink188.xml"/><Relationship Id="rId211" Type="http://schemas.openxmlformats.org/officeDocument/2006/relationships/image" Target="../media/image408.png"/><Relationship Id="rId232" Type="http://schemas.openxmlformats.org/officeDocument/2006/relationships/customXml" Target="../ink/ink21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209.png"/><Relationship Id="rId7" Type="http://schemas.openxmlformats.org/officeDocument/2006/relationships/image" Target="../media/image213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hyperlink" Target="https://en.wikipedia.org/wiki/Regression_analysis" TargetMode="External"/><Relationship Id="rId9" Type="http://schemas.openxmlformats.org/officeDocument/2006/relationships/image" Target="../media/image4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customXml" Target="../ink/ink214.xml"/><Relationship Id="rId13" Type="http://schemas.openxmlformats.org/officeDocument/2006/relationships/image" Target="../media/image7490.png"/><Relationship Id="rId18" Type="http://schemas.openxmlformats.org/officeDocument/2006/relationships/customXml" Target="../ink/ink219.xml"/><Relationship Id="rId26" Type="http://schemas.openxmlformats.org/officeDocument/2006/relationships/image" Target="../media/image44.png"/><Relationship Id="rId21" Type="http://schemas.openxmlformats.org/officeDocument/2006/relationships/image" Target="../media/image7530.png"/><Relationship Id="rId7" Type="http://schemas.openxmlformats.org/officeDocument/2006/relationships/image" Target="../media/image7460.png"/><Relationship Id="rId12" Type="http://schemas.openxmlformats.org/officeDocument/2006/relationships/customXml" Target="../ink/ink216.xml"/><Relationship Id="rId17" Type="http://schemas.openxmlformats.org/officeDocument/2006/relationships/image" Target="../media/image7510.png"/><Relationship Id="rId25" Type="http://schemas.openxmlformats.org/officeDocument/2006/relationships/image" Target="../media/image755.png"/><Relationship Id="rId2" Type="http://schemas.openxmlformats.org/officeDocument/2006/relationships/customXml" Target="../ink/ink212.xml"/><Relationship Id="rId16" Type="http://schemas.openxmlformats.org/officeDocument/2006/relationships/customXml" Target="../ink/ink218.xml"/><Relationship Id="rId20" Type="http://schemas.openxmlformats.org/officeDocument/2006/relationships/customXml" Target="../ink/ink220.xml"/><Relationship Id="rId29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213.xml"/><Relationship Id="rId11" Type="http://schemas.openxmlformats.org/officeDocument/2006/relationships/image" Target="../media/image7480.png"/><Relationship Id="rId24" Type="http://schemas.openxmlformats.org/officeDocument/2006/relationships/customXml" Target="../ink/ink222.xml"/><Relationship Id="rId32" Type="http://schemas.openxmlformats.org/officeDocument/2006/relationships/image" Target="../media/image42.png"/><Relationship Id="rId5" Type="http://schemas.openxmlformats.org/officeDocument/2006/relationships/image" Target="../media/image7450.png"/><Relationship Id="rId15" Type="http://schemas.openxmlformats.org/officeDocument/2006/relationships/image" Target="../media/image7500.png"/><Relationship Id="rId23" Type="http://schemas.openxmlformats.org/officeDocument/2006/relationships/image" Target="../media/image754.png"/><Relationship Id="rId28" Type="http://schemas.openxmlformats.org/officeDocument/2006/relationships/image" Target="../media/image46.png"/><Relationship Id="rId10" Type="http://schemas.openxmlformats.org/officeDocument/2006/relationships/customXml" Target="../ink/ink215.xml"/><Relationship Id="rId19" Type="http://schemas.openxmlformats.org/officeDocument/2006/relationships/image" Target="../media/image7520.png"/><Relationship Id="rId31" Type="http://schemas.openxmlformats.org/officeDocument/2006/relationships/image" Target="../media/image49.png"/><Relationship Id="rId9" Type="http://schemas.openxmlformats.org/officeDocument/2006/relationships/image" Target="../media/image7470.png"/><Relationship Id="rId14" Type="http://schemas.openxmlformats.org/officeDocument/2006/relationships/customXml" Target="../ink/ink217.xml"/><Relationship Id="rId22" Type="http://schemas.openxmlformats.org/officeDocument/2006/relationships/customXml" Target="../ink/ink221.xml"/><Relationship Id="rId27" Type="http://schemas.openxmlformats.org/officeDocument/2006/relationships/image" Target="../media/image45.png"/><Relationship Id="rId30" Type="http://schemas.openxmlformats.org/officeDocument/2006/relationships/image" Target="../media/image4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00.png"/><Relationship Id="rId13" Type="http://schemas.openxmlformats.org/officeDocument/2006/relationships/image" Target="../media/image55.png"/><Relationship Id="rId3" Type="http://schemas.openxmlformats.org/officeDocument/2006/relationships/image" Target="../media/image204.png"/><Relationship Id="rId7" Type="http://schemas.openxmlformats.org/officeDocument/2006/relationships/image" Target="../media/image304.png"/><Relationship Id="rId12" Type="http://schemas.openxmlformats.org/officeDocument/2006/relationships/image" Target="../media/image2800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00.png"/><Relationship Id="rId11" Type="http://schemas.openxmlformats.org/officeDocument/2006/relationships/customXml" Target="../ink/ink223.xml"/><Relationship Id="rId5" Type="http://schemas.openxmlformats.org/officeDocument/2006/relationships/image" Target="../media/image2910.png"/><Relationship Id="rId15" Type="http://schemas.openxmlformats.org/officeDocument/2006/relationships/image" Target="../media/image9.png"/><Relationship Id="rId10" Type="http://schemas.openxmlformats.org/officeDocument/2006/relationships/image" Target="../media/image2700.png"/><Relationship Id="rId4" Type="http://schemas.openxmlformats.org/officeDocument/2006/relationships/image" Target="../media/image2110.png"/><Relationship Id="rId9" Type="http://schemas.openxmlformats.org/officeDocument/2006/relationships/image" Target="../media/image2600.png"/><Relationship Id="rId14" Type="http://schemas.openxmlformats.org/officeDocument/2006/relationships/image" Target="../media/image32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0.png"/><Relationship Id="rId7" Type="http://schemas.openxmlformats.org/officeDocument/2006/relationships/image" Target="../media/image58.png"/><Relationship Id="rId2" Type="http://schemas.openxmlformats.org/officeDocument/2006/relationships/image" Target="../media/image21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0.png"/><Relationship Id="rId5" Type="http://schemas.openxmlformats.org/officeDocument/2006/relationships/image" Target="../media/image191.png"/><Relationship Id="rId4" Type="http://schemas.openxmlformats.org/officeDocument/2006/relationships/image" Target="../media/image19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image" Target="../media/image6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5" Type="http://schemas.openxmlformats.org/officeDocument/2006/relationships/hyperlink" Target="https://www.youtube.com/watch?v=aircAruvnKk&amp;list=PLZHQObOWTQDNU6R1_67000Dx_ZCJB-3pi" TargetMode="External"/><Relationship Id="rId4" Type="http://schemas.openxmlformats.org/officeDocument/2006/relationships/image" Target="../media/image60.gi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emf"/><Relationship Id="rId13" Type="http://schemas.openxmlformats.org/officeDocument/2006/relationships/image" Target="../media/image9.png"/><Relationship Id="rId3" Type="http://schemas.openxmlformats.org/officeDocument/2006/relationships/image" Target="../media/image5.wmf"/><Relationship Id="rId7" Type="http://schemas.openxmlformats.org/officeDocument/2006/relationships/customXml" Target="../ink/ink1.xml"/><Relationship Id="rId12" Type="http://schemas.openxmlformats.org/officeDocument/2006/relationships/image" Target="../media/image10.emf"/><Relationship Id="rId2" Type="http://schemas.openxmlformats.org/officeDocument/2006/relationships/image" Target="../media/image1.png"/><Relationship Id="rId16" Type="http://schemas.openxmlformats.org/officeDocument/2006/relationships/image" Target="../media/image13.w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wmf"/><Relationship Id="rId11" Type="http://schemas.openxmlformats.org/officeDocument/2006/relationships/customXml" Target="../ink/ink3.xml"/><Relationship Id="rId5" Type="http://schemas.openxmlformats.org/officeDocument/2006/relationships/image" Target="../media/image7.wmf"/><Relationship Id="rId15" Type="http://schemas.openxmlformats.org/officeDocument/2006/relationships/image" Target="../media/image12.wmf"/><Relationship Id="rId10" Type="http://schemas.openxmlformats.org/officeDocument/2006/relationships/image" Target="../media/image9.emf"/><Relationship Id="rId4" Type="http://schemas.openxmlformats.org/officeDocument/2006/relationships/image" Target="../media/image6.wmf"/><Relationship Id="rId9" Type="http://schemas.openxmlformats.org/officeDocument/2006/relationships/customXml" Target="../ink/ink2.xml"/><Relationship Id="rId14" Type="http://schemas.openxmlformats.org/officeDocument/2006/relationships/image" Target="../media/image11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0.png"/><Relationship Id="rId2" Type="http://schemas.openxmlformats.org/officeDocument/2006/relationships/image" Target="../media/image188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png"/><Relationship Id="rId5" Type="http://schemas.openxmlformats.org/officeDocument/2006/relationships/image" Target="../media/image61.emf"/><Relationship Id="rId4" Type="http://schemas.openxmlformats.org/officeDocument/2006/relationships/image" Target="../media/image203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0.png"/><Relationship Id="rId13" Type="http://schemas.openxmlformats.org/officeDocument/2006/relationships/image" Target="../media/image69.png"/><Relationship Id="rId3" Type="http://schemas.openxmlformats.org/officeDocument/2006/relationships/image" Target="../media/image2000.png"/><Relationship Id="rId7" Type="http://schemas.openxmlformats.org/officeDocument/2006/relationships/customXml" Target="../ink/ink225.xml"/><Relationship Id="rId12" Type="http://schemas.openxmlformats.org/officeDocument/2006/relationships/image" Target="../media/image68.png"/><Relationship Id="rId2" Type="http://schemas.openxmlformats.org/officeDocument/2006/relationships/image" Target="../media/image61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00.png"/><Relationship Id="rId11" Type="http://schemas.openxmlformats.org/officeDocument/2006/relationships/image" Target="../media/image4.emf"/><Relationship Id="rId5" Type="http://schemas.openxmlformats.org/officeDocument/2006/relationships/customXml" Target="../ink/ink224.xml"/><Relationship Id="rId10" Type="http://schemas.openxmlformats.org/officeDocument/2006/relationships/image" Target="../media/image2020.png"/><Relationship Id="rId4" Type="http://schemas.openxmlformats.org/officeDocument/2006/relationships/image" Target="../media/image2010.png"/><Relationship Id="rId9" Type="http://schemas.openxmlformats.org/officeDocument/2006/relationships/customXml" Target="../ink/ink226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20.png"/><Relationship Id="rId13" Type="http://schemas.openxmlformats.org/officeDocument/2006/relationships/image" Target="../media/image2170.png"/><Relationship Id="rId3" Type="http://schemas.openxmlformats.org/officeDocument/2006/relationships/image" Target="../media/image2070.png"/><Relationship Id="rId7" Type="http://schemas.openxmlformats.org/officeDocument/2006/relationships/image" Target="../media/image2111.png"/><Relationship Id="rId12" Type="http://schemas.openxmlformats.org/officeDocument/2006/relationships/image" Target="../media/image2160.png"/><Relationship Id="rId2" Type="http://schemas.openxmlformats.org/officeDocument/2006/relationships/image" Target="../media/image70.png"/><Relationship Id="rId16" Type="http://schemas.openxmlformats.org/officeDocument/2006/relationships/image" Target="../media/image219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00.png"/><Relationship Id="rId11" Type="http://schemas.openxmlformats.org/officeDocument/2006/relationships/image" Target="../media/image215.png"/><Relationship Id="rId5" Type="http://schemas.openxmlformats.org/officeDocument/2006/relationships/image" Target="../media/image2090.png"/><Relationship Id="rId15" Type="http://schemas.openxmlformats.org/officeDocument/2006/relationships/customXml" Target="../ink/ink227.xml"/><Relationship Id="rId10" Type="http://schemas.openxmlformats.org/officeDocument/2006/relationships/image" Target="../media/image214.png"/><Relationship Id="rId4" Type="http://schemas.openxmlformats.org/officeDocument/2006/relationships/image" Target="../media/image2080.png"/><Relationship Id="rId9" Type="http://schemas.openxmlformats.org/officeDocument/2006/relationships/image" Target="../media/image2130.png"/><Relationship Id="rId14" Type="http://schemas.openxmlformats.org/officeDocument/2006/relationships/image" Target="../media/image218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customXml" Target="../ink/ink230.xml"/><Relationship Id="rId13" Type="http://schemas.openxmlformats.org/officeDocument/2006/relationships/customXml" Target="../ink/ink231.xml"/><Relationship Id="rId3" Type="http://schemas.openxmlformats.org/officeDocument/2006/relationships/customXml" Target="../ink/ink228.xml"/><Relationship Id="rId7" Type="http://schemas.openxmlformats.org/officeDocument/2006/relationships/image" Target="../media/image1176.png"/><Relationship Id="rId12" Type="http://schemas.openxmlformats.org/officeDocument/2006/relationships/image" Target="../media/image73.png"/><Relationship Id="rId2" Type="http://schemas.openxmlformats.org/officeDocument/2006/relationships/image" Target="../media/image62.emf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229.xml"/><Relationship Id="rId11" Type="http://schemas.openxmlformats.org/officeDocument/2006/relationships/image" Target="../media/image1178.png"/><Relationship Id="rId5" Type="http://schemas.openxmlformats.org/officeDocument/2006/relationships/image" Target="../media/image63.emf"/><Relationship Id="rId4" Type="http://schemas.openxmlformats.org/officeDocument/2006/relationships/image" Target="../media/image305.png"/><Relationship Id="rId14" Type="http://schemas.openxmlformats.org/officeDocument/2006/relationships/image" Target="../media/image74.emf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3.png"/><Relationship Id="rId13" Type="http://schemas.openxmlformats.org/officeDocument/2006/relationships/customXml" Target="../ink/ink236.xml"/><Relationship Id="rId3" Type="http://schemas.openxmlformats.org/officeDocument/2006/relationships/image" Target="../media/image1181.png"/><Relationship Id="rId7" Type="http://schemas.openxmlformats.org/officeDocument/2006/relationships/customXml" Target="../ink/ink233.xml"/><Relationship Id="rId12" Type="http://schemas.openxmlformats.org/officeDocument/2006/relationships/image" Target="../media/image1185.png"/><Relationship Id="rId17" Type="http://schemas.openxmlformats.org/officeDocument/2006/relationships/image" Target="../media/image1187.png"/><Relationship Id="rId2" Type="http://schemas.openxmlformats.org/officeDocument/2006/relationships/image" Target="../media/image1180.png"/><Relationship Id="rId16" Type="http://schemas.openxmlformats.org/officeDocument/2006/relationships/customXml" Target="../ink/ink23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82.png"/><Relationship Id="rId11" Type="http://schemas.openxmlformats.org/officeDocument/2006/relationships/customXml" Target="../ink/ink235.xml"/><Relationship Id="rId5" Type="http://schemas.openxmlformats.org/officeDocument/2006/relationships/customXml" Target="../ink/ink232.xml"/><Relationship Id="rId15" Type="http://schemas.openxmlformats.org/officeDocument/2006/relationships/image" Target="../media/image1186.png"/><Relationship Id="rId10" Type="http://schemas.openxmlformats.org/officeDocument/2006/relationships/image" Target="../media/image1184.png"/><Relationship Id="rId4" Type="http://schemas.openxmlformats.org/officeDocument/2006/relationships/image" Target="../media/image32.emf"/><Relationship Id="rId9" Type="http://schemas.openxmlformats.org/officeDocument/2006/relationships/customXml" Target="../ink/ink234.xml"/><Relationship Id="rId14" Type="http://schemas.openxmlformats.org/officeDocument/2006/relationships/customXml" Target="../ink/ink237.xml"/></Relationships>
</file>

<file path=ppt/slides/_rels/slide2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94.png"/><Relationship Id="rId18" Type="http://schemas.openxmlformats.org/officeDocument/2006/relationships/customXml" Target="../ink/ink239.xml"/><Relationship Id="rId21" Type="http://schemas.openxmlformats.org/officeDocument/2006/relationships/image" Target="../media/image1200.png"/><Relationship Id="rId17" Type="http://schemas.openxmlformats.org/officeDocument/2006/relationships/image" Target="../media/image1198.png"/><Relationship Id="rId2" Type="http://schemas.openxmlformats.org/officeDocument/2006/relationships/image" Target="../media/image1180.png"/><Relationship Id="rId16" Type="http://schemas.openxmlformats.org/officeDocument/2006/relationships/image" Target="../media/image1197.png"/><Relationship Id="rId1" Type="http://schemas.openxmlformats.org/officeDocument/2006/relationships/slideLayout" Target="../slideLayouts/slideLayout1.xml"/><Relationship Id="rId24" Type="http://schemas.openxmlformats.org/officeDocument/2006/relationships/customXml" Target="../ink/ink241.xml"/><Relationship Id="rId15" Type="http://schemas.openxmlformats.org/officeDocument/2006/relationships/image" Target="../media/image1196.png"/><Relationship Id="rId23" Type="http://schemas.openxmlformats.org/officeDocument/2006/relationships/image" Target="../media/image1201.png"/><Relationship Id="rId14" Type="http://schemas.openxmlformats.org/officeDocument/2006/relationships/image" Target="../media/image1195.png"/><Relationship Id="rId22" Type="http://schemas.openxmlformats.org/officeDocument/2006/relationships/customXml" Target="../ink/ink240.xml"/><Relationship Id="rId27" Type="http://schemas.openxmlformats.org/officeDocument/2006/relationships/image" Target="../media/image120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90.png"/><Relationship Id="rId13" Type="http://schemas.openxmlformats.org/officeDocument/2006/relationships/hyperlink" Target="https://medium.com/greyatom/what-is-underfitting-and-overfitting-in-machine-learning-and-how-to-deal-with-it-6803a989c76" TargetMode="External"/><Relationship Id="rId18" Type="http://schemas.openxmlformats.org/officeDocument/2006/relationships/image" Target="../media/image3610.png"/><Relationship Id="rId3" Type="http://schemas.openxmlformats.org/officeDocument/2006/relationships/customXml" Target="../ink/ink242.xml"/><Relationship Id="rId7" Type="http://schemas.openxmlformats.org/officeDocument/2006/relationships/customXml" Target="../ink/ink244.xml"/><Relationship Id="rId12" Type="http://schemas.openxmlformats.org/officeDocument/2006/relationships/image" Target="../media/image2520.png"/><Relationship Id="rId17" Type="http://schemas.openxmlformats.org/officeDocument/2006/relationships/customXml" Target="../ink/ink247.xml"/><Relationship Id="rId2" Type="http://schemas.openxmlformats.org/officeDocument/2006/relationships/image" Target="../media/image2370.png"/><Relationship Id="rId16" Type="http://schemas.openxmlformats.org/officeDocument/2006/relationships/image" Target="../media/image23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80.png"/><Relationship Id="rId11" Type="http://schemas.openxmlformats.org/officeDocument/2006/relationships/customXml" Target="../ink/ink246.xml"/><Relationship Id="rId5" Type="http://schemas.openxmlformats.org/officeDocument/2006/relationships/customXml" Target="../ink/ink243.xml"/><Relationship Id="rId15" Type="http://schemas.openxmlformats.org/officeDocument/2006/relationships/image" Target="../media/image2290.png"/><Relationship Id="rId10" Type="http://schemas.openxmlformats.org/officeDocument/2006/relationships/image" Target="../media/image2510.png"/><Relationship Id="rId4" Type="http://schemas.openxmlformats.org/officeDocument/2006/relationships/image" Target="../media/image2470.png"/><Relationship Id="rId9" Type="http://schemas.openxmlformats.org/officeDocument/2006/relationships/customXml" Target="../ink/ink245.xml"/><Relationship Id="rId14" Type="http://schemas.openxmlformats.org/officeDocument/2006/relationships/image" Target="../media/image6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erriam-webster.com/dictionary/artificial%20intelligence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bookscafe.net/read/carroll_lewis-through_the_looking_glass-170925.html#p10" TargetMode="External"/><Relationship Id="rId4" Type="http://schemas.openxmlformats.org/officeDocument/2006/relationships/hyperlink" Target="https://www.deeplearningbook.org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eplearningbook.org/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customXml" Target="../ink/ink5.xml"/><Relationship Id="rId13" Type="http://schemas.openxmlformats.org/officeDocument/2006/relationships/customXml" Target="../ink/ink7.xml"/><Relationship Id="rId3" Type="http://schemas.openxmlformats.org/officeDocument/2006/relationships/image" Target="../media/image212.png"/><Relationship Id="rId7" Type="http://schemas.openxmlformats.org/officeDocument/2006/relationships/image" Target="../media/image25.png"/><Relationship Id="rId12" Type="http://schemas.openxmlformats.org/officeDocument/2006/relationships/customXml" Target="../ink/ink6.xml"/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1.xml"/><Relationship Id="rId11" Type="http://schemas.openxmlformats.org/officeDocument/2006/relationships/image" Target="../media/image24.png"/><Relationship Id="rId5" Type="http://schemas.openxmlformats.org/officeDocument/2006/relationships/customXml" Target="../ink/ink4.xml"/><Relationship Id="rId15" Type="http://schemas.openxmlformats.org/officeDocument/2006/relationships/hyperlink" Target="https://cydalytics.blogspot.com/2018/09/what-is-machine-learning.html" TargetMode="External"/><Relationship Id="rId10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26.png"/><Relationship Id="rId1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7" Type="http://schemas.openxmlformats.org/officeDocument/2006/relationships/image" Target="../media/image20.png"/><Relationship Id="rId12" Type="http://schemas.openxmlformats.org/officeDocument/2006/relationships/hyperlink" Target="https://towardsdatascience.com/reinforcement-learning-markov-decision-process-part-2-96837c936ec3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11" Type="http://schemas.openxmlformats.org/officeDocument/2006/relationships/image" Target="../media/image20.gif"/><Relationship Id="rId10" Type="http://schemas.openxmlformats.org/officeDocument/2006/relationships/image" Target="../media/image28.png"/><Relationship Id="rId9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link.springer.com/" TargetMode="External"/><Relationship Id="rId13" Type="http://schemas.openxmlformats.org/officeDocument/2006/relationships/image" Target="../media/image30.png"/><Relationship Id="rId3" Type="http://schemas.openxmlformats.org/officeDocument/2006/relationships/hyperlink" Target="https://www.youtube.com/playlist?list=PLZHQObOWTQDNU6R1_67000Dx_ZCJB-3pi" TargetMode="External"/><Relationship Id="rId7" Type="http://schemas.openxmlformats.org/officeDocument/2006/relationships/hyperlink" Target="https://www.sciencedirect.com/" TargetMode="External"/><Relationship Id="rId12" Type="http://schemas.openxmlformats.org/officeDocument/2006/relationships/image" Target="../media/image29.png"/><Relationship Id="rId2" Type="http://schemas.openxmlformats.org/officeDocument/2006/relationships/hyperlink" Target="https://www.coursera.org/learn/machine-learning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deeplearningbook.org/" TargetMode="External"/><Relationship Id="rId11" Type="http://schemas.openxmlformats.org/officeDocument/2006/relationships/image" Target="../media/image21.jpeg"/><Relationship Id="rId5" Type="http://schemas.openxmlformats.org/officeDocument/2006/relationships/hyperlink" Target="https://www.kaggle.com/" TargetMode="External"/><Relationship Id="rId10" Type="http://schemas.openxmlformats.org/officeDocument/2006/relationships/hyperlink" Target="https://login.webofknowledge.com/" TargetMode="External"/><Relationship Id="rId4" Type="http://schemas.openxmlformats.org/officeDocument/2006/relationships/hyperlink" Target="https://www.youtube.com/channel/UCQj_dwbIydi588xrfjWSL5g" TargetMode="External"/><Relationship Id="rId9" Type="http://schemas.openxmlformats.org/officeDocument/2006/relationships/hyperlink" Target="https://www.scimagojr.com/journalrank.php" TargetMode="Externa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emf"/><Relationship Id="rId3" Type="http://schemas.openxmlformats.org/officeDocument/2006/relationships/image" Target="../media/image209.png"/><Relationship Id="rId7" Type="http://schemas.openxmlformats.org/officeDocument/2006/relationships/image" Target="../media/image32.emf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1.png"/><Relationship Id="rId5" Type="http://schemas.openxmlformats.org/officeDocument/2006/relationships/image" Target="../media/image210.png"/><Relationship Id="rId4" Type="http://schemas.openxmlformats.org/officeDocument/2006/relationships/hyperlink" Target="https://en.wikipedia.org/wiki/Regression_analysis" TargetMode="External"/><Relationship Id="rId9" Type="http://schemas.openxmlformats.org/officeDocument/2006/relationships/image" Target="../media/image2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Прямоугольник 8">
            <a:extLst>
              <a:ext uri="{FF2B5EF4-FFF2-40B4-BE49-F238E27FC236}">
                <a16:creationId xmlns:a16="http://schemas.microsoft.com/office/drawing/2014/main" id="{F3C7BB8F-10F0-4557-845B-4905248E9C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7204" y="0"/>
            <a:ext cx="9294796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sz="2800" b="1" dirty="0"/>
              <a:t>Лекция </a:t>
            </a:r>
            <a:r>
              <a:rPr lang="en-US" altLang="ru-RU" sz="2800" b="1" dirty="0"/>
              <a:t>1</a:t>
            </a:r>
            <a:r>
              <a:rPr lang="ru-RU" altLang="ru-RU" sz="2800" b="1" dirty="0"/>
              <a:t>. Искусственный интеллект и основы машинного обучения (МО) /</a:t>
            </a:r>
            <a:r>
              <a:rPr lang="en-US" altLang="ru-RU" sz="2800" b="1" dirty="0">
                <a:solidFill>
                  <a:srgbClr val="7030A0"/>
                </a:solidFill>
              </a:rPr>
              <a:t> Artificial Intelligence (AI) and Machine Learning (ML) basics</a:t>
            </a:r>
            <a:endParaRPr lang="ru-RU" altLang="ru-RU" sz="2600" b="1" dirty="0">
              <a:solidFill>
                <a:srgbClr val="7030A0"/>
              </a:solidFill>
            </a:endParaRPr>
          </a:p>
        </p:txBody>
      </p:sp>
      <p:sp>
        <p:nvSpPr>
          <p:cNvPr id="38" name="Прямоугольник 9">
            <a:extLst>
              <a:ext uri="{FF2B5EF4-FFF2-40B4-BE49-F238E27FC236}">
                <a16:creationId xmlns:a16="http://schemas.microsoft.com/office/drawing/2014/main" id="{44001177-EE30-45DF-9A4D-E1A126A6A6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4087" y="2253170"/>
            <a:ext cx="11503826" cy="17029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342900" indent="-342900" eaLnBrk="1" hangingPunct="1">
              <a:lnSpc>
                <a:spcPct val="150000"/>
              </a:lnSpc>
              <a:buFontTx/>
              <a:buAutoNum type="arabicPeriod"/>
            </a:pPr>
            <a:r>
              <a:rPr lang="ru-RU" altLang="ru-RU" sz="1800" b="1" dirty="0"/>
              <a:t>Область исследования и основные понятия / </a:t>
            </a:r>
            <a:r>
              <a:rPr lang="en-US" altLang="ru-RU" sz="1800" b="1" dirty="0">
                <a:solidFill>
                  <a:srgbClr val="7030A0"/>
                </a:solidFill>
              </a:rPr>
              <a:t>Terms</a:t>
            </a:r>
            <a:endParaRPr lang="ru-RU" altLang="ru-RU" sz="1800" b="1" dirty="0">
              <a:solidFill>
                <a:srgbClr val="7030A0"/>
              </a:solidFill>
            </a:endParaRPr>
          </a:p>
          <a:p>
            <a:pPr marL="342900" indent="-342900" eaLnBrk="1" hangingPunct="1">
              <a:lnSpc>
                <a:spcPct val="150000"/>
              </a:lnSpc>
              <a:buFontTx/>
              <a:buAutoNum type="arabicPeriod"/>
            </a:pPr>
            <a:r>
              <a:rPr lang="ru-RU" altLang="ru-RU" sz="1800" b="1" dirty="0"/>
              <a:t>Линейная и полиномиальная регрессия / </a:t>
            </a:r>
            <a:r>
              <a:rPr lang="en-US" altLang="ru-RU" sz="1800" b="1" dirty="0">
                <a:solidFill>
                  <a:srgbClr val="7030A0"/>
                </a:solidFill>
              </a:rPr>
              <a:t>Linear and polynomial regression</a:t>
            </a:r>
            <a:endParaRPr lang="ru-RU" altLang="ru-RU" sz="1800" b="1" dirty="0">
              <a:solidFill>
                <a:srgbClr val="7030A0"/>
              </a:solidFill>
            </a:endParaRPr>
          </a:p>
          <a:p>
            <a:pPr marL="342900" indent="-342900" eaLnBrk="1" hangingPunct="1">
              <a:lnSpc>
                <a:spcPct val="150000"/>
              </a:lnSpc>
              <a:buAutoNum type="arabicPeriod"/>
            </a:pPr>
            <a:r>
              <a:rPr lang="ru-RU" altLang="ru-RU" sz="1800" b="1" dirty="0">
                <a:solidFill>
                  <a:srgbClr val="000000"/>
                </a:solidFill>
                <a:latin typeface="Cambria" pitchFamily="18" charset="0"/>
              </a:rPr>
              <a:t>Логистическая регрессия/ </a:t>
            </a:r>
            <a:r>
              <a:rPr lang="en-US" altLang="ru-RU" sz="1800" b="1" dirty="0">
                <a:solidFill>
                  <a:srgbClr val="7030A0"/>
                </a:solidFill>
                <a:latin typeface="Cambria" pitchFamily="18" charset="0"/>
              </a:rPr>
              <a:t>Logistic regression</a:t>
            </a:r>
          </a:p>
          <a:p>
            <a:pPr marL="342900" indent="-342900" eaLnBrk="1" hangingPunct="1">
              <a:lnSpc>
                <a:spcPct val="150000"/>
              </a:lnSpc>
              <a:buAutoNum type="arabicPeriod"/>
            </a:pPr>
            <a:r>
              <a:rPr lang="ru-RU" altLang="ru-RU" sz="1800" b="1" dirty="0">
                <a:solidFill>
                  <a:srgbClr val="000000"/>
                </a:solidFill>
                <a:latin typeface="Cambria" pitchFamily="18" charset="0"/>
              </a:rPr>
              <a:t>Настройка МО/ </a:t>
            </a:r>
            <a:r>
              <a:rPr lang="en-US" altLang="ru-RU" sz="1800" b="1" dirty="0">
                <a:solidFill>
                  <a:srgbClr val="7030A0"/>
                </a:solidFill>
                <a:latin typeface="Cambria" pitchFamily="18" charset="0"/>
              </a:rPr>
              <a:t>ML settings</a:t>
            </a:r>
          </a:p>
        </p:txBody>
      </p:sp>
      <p:pic>
        <p:nvPicPr>
          <p:cNvPr id="48" name="Picture 2">
            <a:extLst>
              <a:ext uri="{FF2B5EF4-FFF2-40B4-BE49-F238E27FC236}">
                <a16:creationId xmlns:a16="http://schemas.microsoft.com/office/drawing/2014/main" id="{41017C7E-4DE5-4D00-B68B-1DCB894315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329879">
            <a:off x="-144589" y="4869497"/>
            <a:ext cx="1946720" cy="982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" name="Рисунок 48">
            <a:extLst>
              <a:ext uri="{FF2B5EF4-FFF2-40B4-BE49-F238E27FC236}">
                <a16:creationId xmlns:a16="http://schemas.microsoft.com/office/drawing/2014/main" id="{F2CED722-BBE4-48A1-B28A-45E7A6CBC4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1915" y="4194972"/>
            <a:ext cx="3304372" cy="2475516"/>
          </a:xfrm>
          <a:prstGeom prst="rect">
            <a:avLst/>
          </a:prstGeom>
        </p:spPr>
      </p:pic>
      <p:sp>
        <p:nvSpPr>
          <p:cNvPr id="52" name="TextBox 64">
            <a:extLst>
              <a:ext uri="{FF2B5EF4-FFF2-40B4-BE49-F238E27FC236}">
                <a16:creationId xmlns:a16="http://schemas.microsoft.com/office/drawing/2014/main" id="{81256666-781F-4DC1-8EEE-8AC414284570}"/>
              </a:ext>
            </a:extLst>
          </p:cNvPr>
          <p:cNvSpPr txBox="1"/>
          <p:nvPr/>
        </p:nvSpPr>
        <p:spPr>
          <a:xfrm>
            <a:off x="7835230" y="6116803"/>
            <a:ext cx="36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i="1" dirty="0">
                <a:latin typeface="Times New Roman" pitchFamily="18" charset="0"/>
                <a:cs typeface="Times New Roman" pitchFamily="18" charset="0"/>
              </a:rPr>
              <a:t>x</a:t>
            </a:r>
            <a:endParaRPr lang="ru-RU" i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6166C8E-70C1-4008-BE17-813C2B589E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7428" y="4281089"/>
            <a:ext cx="4389001" cy="2303139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2F0729AA-0C57-4279-8DB1-5F1B10D727DC}"/>
              </a:ext>
            </a:extLst>
          </p:cNvPr>
          <p:cNvSpPr txBox="1"/>
          <p:nvPr/>
        </p:nvSpPr>
        <p:spPr>
          <a:xfrm>
            <a:off x="7802999" y="6484509"/>
            <a:ext cx="438900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hlinkClick r:id="rId5"/>
              </a:rPr>
              <a:t>ML settings intuition</a:t>
            </a:r>
            <a:endParaRPr lang="ru-RU" sz="1600" dirty="0"/>
          </a:p>
        </p:txBody>
      </p:sp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FC7CBCE1-E35E-4FE1-8962-A5D310937A3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4573" y="4219012"/>
            <a:ext cx="3240000" cy="2427292"/>
          </a:xfrm>
          <a:prstGeom prst="rect">
            <a:avLst/>
          </a:prstGeom>
        </p:spPr>
      </p:pic>
      <p:sp>
        <p:nvSpPr>
          <p:cNvPr id="10" name="Скругленный прямоугольник 4">
            <a:extLst>
              <a:ext uri="{FF2B5EF4-FFF2-40B4-BE49-F238E27FC236}">
                <a16:creationId xmlns:a16="http://schemas.microsoft.com/office/drawing/2014/main" id="{F755C962-A07F-463A-982F-BDA49AE1213E}"/>
              </a:ext>
            </a:extLst>
          </p:cNvPr>
          <p:cNvSpPr/>
          <p:nvPr/>
        </p:nvSpPr>
        <p:spPr bwMode="auto">
          <a:xfrm>
            <a:off x="327811" y="2232040"/>
            <a:ext cx="11536378" cy="600633"/>
          </a:xfrm>
          <a:prstGeom prst="roundRect">
            <a:avLst/>
          </a:prstGeom>
          <a:noFill/>
          <a:ln w="15875" cap="flat" cmpd="sng" algn="ctr">
            <a:solidFill>
              <a:schemeClr val="bg2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73413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725882C-E1CB-4B1D-AFF7-BA6A12DA069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5481" y="967590"/>
            <a:ext cx="6137209" cy="5797004"/>
          </a:xfrm>
          <a:prstGeom prst="rect">
            <a:avLst/>
          </a:prstGeom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DF647DDB-D325-443D-84D3-A74D5B9A7B8E}"/>
              </a:ext>
            </a:extLst>
          </p:cNvPr>
          <p:cNvSpPr/>
          <p:nvPr/>
        </p:nvSpPr>
        <p:spPr>
          <a:xfrm>
            <a:off x="3196098" y="6569805"/>
            <a:ext cx="6177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600" dirty="0">
                <a:hlinkClick r:id="rId4"/>
              </a:rPr>
              <a:t>Пруд</a:t>
            </a:r>
            <a:endParaRPr lang="ru-RU" sz="1600" dirty="0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343087F2-2EBE-4689-9D3F-902D42BB5D49}"/>
              </a:ext>
            </a:extLst>
          </p:cNvPr>
          <p:cNvSpPr/>
          <p:nvPr/>
        </p:nvSpPr>
        <p:spPr>
          <a:xfrm>
            <a:off x="9358885" y="6478765"/>
            <a:ext cx="282658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5"/>
              </a:rPr>
              <a:t>Gradient descent intuition</a:t>
            </a:r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A2337BF-71AF-4641-B481-43EAFD11C3C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4530" y="4732989"/>
            <a:ext cx="3180920" cy="1787896"/>
          </a:xfrm>
          <a:prstGeom prst="rect">
            <a:avLst/>
          </a:prstGeom>
        </p:spPr>
      </p:pic>
      <p:sp>
        <p:nvSpPr>
          <p:cNvPr id="10" name="Прямоугольник 8">
            <a:extLst>
              <a:ext uri="{FF2B5EF4-FFF2-40B4-BE49-F238E27FC236}">
                <a16:creationId xmlns:a16="http://schemas.microsoft.com/office/drawing/2014/main" id="{8F8510E2-DEA4-4222-8CCF-3CD9300A8C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7204" y="0"/>
            <a:ext cx="929479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sz="2800" b="1" dirty="0"/>
              <a:t>Все начиналось с линейной регрессии / </a:t>
            </a:r>
            <a:r>
              <a:rPr lang="en-US" altLang="ru-RU" sz="2800" b="1" dirty="0">
                <a:solidFill>
                  <a:srgbClr val="7030A0"/>
                </a:solidFill>
              </a:rPr>
              <a:t>Linear regression</a:t>
            </a:r>
            <a:endParaRPr lang="ru-RU" altLang="ru-RU" sz="2800" b="1" dirty="0">
              <a:solidFill>
                <a:srgbClr val="7030A0"/>
              </a:solidFill>
            </a:endParaRPr>
          </a:p>
        </p:txBody>
      </p:sp>
      <p:sp>
        <p:nvSpPr>
          <p:cNvPr id="12" name="Прямоугольник 8">
            <a:extLst>
              <a:ext uri="{FF2B5EF4-FFF2-40B4-BE49-F238E27FC236}">
                <a16:creationId xmlns:a16="http://schemas.microsoft.com/office/drawing/2014/main" id="{3C9A4995-F665-4D5F-A416-A4ADAD336B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7580" y="576128"/>
            <a:ext cx="8634043" cy="338554"/>
          </a:xfrm>
          <a:prstGeom prst="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  <a:ln>
            <a:noFill/>
          </a:ln>
        </p:spPr>
        <p:txBody>
          <a:bodyPr wrap="square" numCol="1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just" eaLnBrk="1" hangingPunct="1"/>
            <a:r>
              <a:rPr lang="ru-RU" altLang="ru-RU" b="1" dirty="0"/>
              <a:t>Лирическое отступление. Метод градиентного спуска (подъема)</a:t>
            </a:r>
          </a:p>
        </p:txBody>
      </p:sp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FAA80A48-ED6E-4BEA-A4E7-766AE2F030C0}"/>
              </a:ext>
            </a:extLst>
          </p:cNvPr>
          <p:cNvCxnSpPr/>
          <p:nvPr/>
        </p:nvCxnSpPr>
        <p:spPr>
          <a:xfrm>
            <a:off x="3163209" y="1990725"/>
            <a:ext cx="5808432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53D52A33-4FED-49CD-821F-6E9B9E7792F3}"/>
              </a:ext>
            </a:extLst>
          </p:cNvPr>
          <p:cNvCxnSpPr/>
          <p:nvPr/>
        </p:nvCxnSpPr>
        <p:spPr>
          <a:xfrm>
            <a:off x="3172734" y="2705100"/>
            <a:ext cx="5808432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6008C664-199F-44B3-9CCB-1C92268372FC}"/>
              </a:ext>
            </a:extLst>
          </p:cNvPr>
          <p:cNvCxnSpPr/>
          <p:nvPr/>
        </p:nvCxnSpPr>
        <p:spPr>
          <a:xfrm>
            <a:off x="3163209" y="3429000"/>
            <a:ext cx="5808432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1A0EA07-F819-4AC3-99D4-E51BA3370C21}"/>
              </a:ext>
            </a:extLst>
          </p:cNvPr>
          <p:cNvCxnSpPr/>
          <p:nvPr/>
        </p:nvCxnSpPr>
        <p:spPr>
          <a:xfrm>
            <a:off x="3163209" y="4152900"/>
            <a:ext cx="5808432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C35874FF-7A0B-45CE-BD52-9375931C337F}"/>
              </a:ext>
            </a:extLst>
          </p:cNvPr>
          <p:cNvCxnSpPr/>
          <p:nvPr/>
        </p:nvCxnSpPr>
        <p:spPr>
          <a:xfrm>
            <a:off x="3163209" y="1638300"/>
            <a:ext cx="5808432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B512ECA2-530C-414F-95BC-B55E325282A8}"/>
              </a:ext>
            </a:extLst>
          </p:cNvPr>
          <p:cNvCxnSpPr/>
          <p:nvPr/>
        </p:nvCxnSpPr>
        <p:spPr>
          <a:xfrm>
            <a:off x="3144159" y="2352675"/>
            <a:ext cx="5808432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id="{F04E7CC8-46B0-494E-8100-4656A5AAB0DE}"/>
              </a:ext>
            </a:extLst>
          </p:cNvPr>
          <p:cNvCxnSpPr/>
          <p:nvPr/>
        </p:nvCxnSpPr>
        <p:spPr>
          <a:xfrm>
            <a:off x="3134634" y="3076575"/>
            <a:ext cx="5808432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8" name="Прямая соединительная линия 17">
            <a:extLst>
              <a:ext uri="{FF2B5EF4-FFF2-40B4-BE49-F238E27FC236}">
                <a16:creationId xmlns:a16="http://schemas.microsoft.com/office/drawing/2014/main" id="{85C36A98-76BA-493F-9181-E16ED4F1C308}"/>
              </a:ext>
            </a:extLst>
          </p:cNvPr>
          <p:cNvCxnSpPr/>
          <p:nvPr/>
        </p:nvCxnSpPr>
        <p:spPr>
          <a:xfrm>
            <a:off x="3134634" y="3800475"/>
            <a:ext cx="5808432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9" name="Прямая соединительная линия 18">
            <a:extLst>
              <a:ext uri="{FF2B5EF4-FFF2-40B4-BE49-F238E27FC236}">
                <a16:creationId xmlns:a16="http://schemas.microsoft.com/office/drawing/2014/main" id="{E81EC60D-17B9-4743-BEF4-ABE9DCB16011}"/>
              </a:ext>
            </a:extLst>
          </p:cNvPr>
          <p:cNvCxnSpPr>
            <a:cxnSpLocks/>
          </p:cNvCxnSpPr>
          <p:nvPr/>
        </p:nvCxnSpPr>
        <p:spPr>
          <a:xfrm>
            <a:off x="3924300" y="1266825"/>
            <a:ext cx="0" cy="3590925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1" name="Прямая соединительная линия 20">
            <a:extLst>
              <a:ext uri="{FF2B5EF4-FFF2-40B4-BE49-F238E27FC236}">
                <a16:creationId xmlns:a16="http://schemas.microsoft.com/office/drawing/2014/main" id="{4B1E63BA-28B7-4FA9-84F3-E9C5FEA16528}"/>
              </a:ext>
            </a:extLst>
          </p:cNvPr>
          <p:cNvCxnSpPr>
            <a:cxnSpLocks/>
          </p:cNvCxnSpPr>
          <p:nvPr/>
        </p:nvCxnSpPr>
        <p:spPr>
          <a:xfrm>
            <a:off x="4657725" y="1266825"/>
            <a:ext cx="0" cy="3590925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2" name="Прямая соединительная линия 21">
            <a:extLst>
              <a:ext uri="{FF2B5EF4-FFF2-40B4-BE49-F238E27FC236}">
                <a16:creationId xmlns:a16="http://schemas.microsoft.com/office/drawing/2014/main" id="{A4396C37-0DC8-4328-80C9-604966620AA9}"/>
              </a:ext>
            </a:extLst>
          </p:cNvPr>
          <p:cNvCxnSpPr>
            <a:cxnSpLocks/>
          </p:cNvCxnSpPr>
          <p:nvPr/>
        </p:nvCxnSpPr>
        <p:spPr>
          <a:xfrm>
            <a:off x="5372100" y="1257300"/>
            <a:ext cx="0" cy="3590925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>
            <a:extLst>
              <a:ext uri="{FF2B5EF4-FFF2-40B4-BE49-F238E27FC236}">
                <a16:creationId xmlns:a16="http://schemas.microsoft.com/office/drawing/2014/main" id="{94B638E6-3697-41D3-8456-767B74389DED}"/>
              </a:ext>
            </a:extLst>
          </p:cNvPr>
          <p:cNvCxnSpPr>
            <a:cxnSpLocks/>
          </p:cNvCxnSpPr>
          <p:nvPr/>
        </p:nvCxnSpPr>
        <p:spPr>
          <a:xfrm>
            <a:off x="6096000" y="1266825"/>
            <a:ext cx="0" cy="3590925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4" name="Прямая соединительная линия 23">
            <a:extLst>
              <a:ext uri="{FF2B5EF4-FFF2-40B4-BE49-F238E27FC236}">
                <a16:creationId xmlns:a16="http://schemas.microsoft.com/office/drawing/2014/main" id="{E5AB0EC2-16C9-469E-BF2D-CA3FA4ECC4B6}"/>
              </a:ext>
            </a:extLst>
          </p:cNvPr>
          <p:cNvCxnSpPr>
            <a:cxnSpLocks/>
          </p:cNvCxnSpPr>
          <p:nvPr/>
        </p:nvCxnSpPr>
        <p:spPr>
          <a:xfrm>
            <a:off x="6819900" y="1266825"/>
            <a:ext cx="0" cy="3590925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5" name="Прямая соединительная линия 24">
            <a:extLst>
              <a:ext uri="{FF2B5EF4-FFF2-40B4-BE49-F238E27FC236}">
                <a16:creationId xmlns:a16="http://schemas.microsoft.com/office/drawing/2014/main" id="{A6A1B56B-5A5C-4B6D-9612-B7C6C23BCFDB}"/>
              </a:ext>
            </a:extLst>
          </p:cNvPr>
          <p:cNvCxnSpPr>
            <a:cxnSpLocks/>
          </p:cNvCxnSpPr>
          <p:nvPr/>
        </p:nvCxnSpPr>
        <p:spPr>
          <a:xfrm>
            <a:off x="7534275" y="1266825"/>
            <a:ext cx="0" cy="3590925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7" name="Прямая соединительная линия 26">
            <a:extLst>
              <a:ext uri="{FF2B5EF4-FFF2-40B4-BE49-F238E27FC236}">
                <a16:creationId xmlns:a16="http://schemas.microsoft.com/office/drawing/2014/main" id="{9F4957CC-F080-4294-8DA1-910C4428391C}"/>
              </a:ext>
            </a:extLst>
          </p:cNvPr>
          <p:cNvCxnSpPr>
            <a:cxnSpLocks/>
          </p:cNvCxnSpPr>
          <p:nvPr/>
        </p:nvCxnSpPr>
        <p:spPr>
          <a:xfrm>
            <a:off x="4295775" y="1266825"/>
            <a:ext cx="0" cy="3590925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8" name="Прямая соединительная линия 27">
            <a:extLst>
              <a:ext uri="{FF2B5EF4-FFF2-40B4-BE49-F238E27FC236}">
                <a16:creationId xmlns:a16="http://schemas.microsoft.com/office/drawing/2014/main" id="{52A94579-B939-4C90-A5AC-45EA58DB962B}"/>
              </a:ext>
            </a:extLst>
          </p:cNvPr>
          <p:cNvCxnSpPr>
            <a:cxnSpLocks/>
          </p:cNvCxnSpPr>
          <p:nvPr/>
        </p:nvCxnSpPr>
        <p:spPr>
          <a:xfrm>
            <a:off x="5029200" y="1266825"/>
            <a:ext cx="0" cy="3590925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9" name="Прямая соединительная линия 28">
            <a:extLst>
              <a:ext uri="{FF2B5EF4-FFF2-40B4-BE49-F238E27FC236}">
                <a16:creationId xmlns:a16="http://schemas.microsoft.com/office/drawing/2014/main" id="{B30E472F-6E07-4E0E-82C9-066E7E44B776}"/>
              </a:ext>
            </a:extLst>
          </p:cNvPr>
          <p:cNvCxnSpPr>
            <a:cxnSpLocks/>
          </p:cNvCxnSpPr>
          <p:nvPr/>
        </p:nvCxnSpPr>
        <p:spPr>
          <a:xfrm>
            <a:off x="5743575" y="1257300"/>
            <a:ext cx="0" cy="3590925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0" name="Прямая соединительная линия 29">
            <a:extLst>
              <a:ext uri="{FF2B5EF4-FFF2-40B4-BE49-F238E27FC236}">
                <a16:creationId xmlns:a16="http://schemas.microsoft.com/office/drawing/2014/main" id="{38028B76-57F6-4915-B2CF-6BDCDF67EBDC}"/>
              </a:ext>
            </a:extLst>
          </p:cNvPr>
          <p:cNvCxnSpPr>
            <a:cxnSpLocks/>
          </p:cNvCxnSpPr>
          <p:nvPr/>
        </p:nvCxnSpPr>
        <p:spPr>
          <a:xfrm>
            <a:off x="6467475" y="1266825"/>
            <a:ext cx="0" cy="3590925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3A99A7F8-BE96-44A4-A232-9DFE2DDCF051}"/>
              </a:ext>
            </a:extLst>
          </p:cNvPr>
          <p:cNvCxnSpPr>
            <a:cxnSpLocks/>
          </p:cNvCxnSpPr>
          <p:nvPr/>
        </p:nvCxnSpPr>
        <p:spPr>
          <a:xfrm>
            <a:off x="7191375" y="1266825"/>
            <a:ext cx="0" cy="3590925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2" name="Прямая соединительная линия 31">
            <a:extLst>
              <a:ext uri="{FF2B5EF4-FFF2-40B4-BE49-F238E27FC236}">
                <a16:creationId xmlns:a16="http://schemas.microsoft.com/office/drawing/2014/main" id="{37C80EFE-0AA6-453F-AFA9-AC9A63C524F0}"/>
              </a:ext>
            </a:extLst>
          </p:cNvPr>
          <p:cNvCxnSpPr>
            <a:cxnSpLocks/>
          </p:cNvCxnSpPr>
          <p:nvPr/>
        </p:nvCxnSpPr>
        <p:spPr>
          <a:xfrm>
            <a:off x="7905750" y="1266825"/>
            <a:ext cx="0" cy="3590925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3" name="Прямая соединительная линия 32">
            <a:extLst>
              <a:ext uri="{FF2B5EF4-FFF2-40B4-BE49-F238E27FC236}">
                <a16:creationId xmlns:a16="http://schemas.microsoft.com/office/drawing/2014/main" id="{46E7AEE9-AFCF-4717-BB97-782D1B6BEA80}"/>
              </a:ext>
            </a:extLst>
          </p:cNvPr>
          <p:cNvCxnSpPr>
            <a:cxnSpLocks/>
          </p:cNvCxnSpPr>
          <p:nvPr/>
        </p:nvCxnSpPr>
        <p:spPr>
          <a:xfrm>
            <a:off x="8258175" y="1257300"/>
            <a:ext cx="0" cy="3590925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4" name="Рукописный ввод 33">
                <a:extLst>
                  <a:ext uri="{FF2B5EF4-FFF2-40B4-BE49-F238E27FC236}">
                    <a16:creationId xmlns:a16="http://schemas.microsoft.com/office/drawing/2014/main" id="{057ACF1C-3199-4B8F-817C-3E3558F719DC}"/>
                  </a:ext>
                </a:extLst>
              </p14:cNvPr>
              <p14:cNvContentPartPr/>
              <p14:nvPr/>
            </p14:nvContentPartPr>
            <p14:xfrm>
              <a:off x="7416525" y="5624505"/>
              <a:ext cx="4680" cy="66240"/>
            </p14:xfrm>
          </p:contentPart>
        </mc:Choice>
        <mc:Fallback xmlns="">
          <p:pic>
            <p:nvPicPr>
              <p:cNvPr id="34" name="Рукописный ввод 33">
                <a:extLst>
                  <a:ext uri="{FF2B5EF4-FFF2-40B4-BE49-F238E27FC236}">
                    <a16:creationId xmlns:a16="http://schemas.microsoft.com/office/drawing/2014/main" id="{057ACF1C-3199-4B8F-817C-3E3558F719D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407525" y="5615505"/>
                <a:ext cx="22320" cy="8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54" name="Рукописный ввод 153">
                <a:extLst>
                  <a:ext uri="{FF2B5EF4-FFF2-40B4-BE49-F238E27FC236}">
                    <a16:creationId xmlns:a16="http://schemas.microsoft.com/office/drawing/2014/main" id="{F140A02D-0EE9-475F-AD57-D9BF2E8DED30}"/>
                  </a:ext>
                </a:extLst>
              </p14:cNvPr>
              <p14:cNvContentPartPr/>
              <p14:nvPr/>
            </p14:nvContentPartPr>
            <p14:xfrm>
              <a:off x="7344360" y="1806510"/>
              <a:ext cx="389160" cy="390960"/>
            </p14:xfrm>
          </p:contentPart>
        </mc:Choice>
        <mc:Fallback xmlns="">
          <p:pic>
            <p:nvPicPr>
              <p:cNvPr id="154" name="Рукописный ввод 153">
                <a:extLst>
                  <a:ext uri="{FF2B5EF4-FFF2-40B4-BE49-F238E27FC236}">
                    <a16:creationId xmlns:a16="http://schemas.microsoft.com/office/drawing/2014/main" id="{F140A02D-0EE9-475F-AD57-D9BF2E8DED30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335360" y="1797510"/>
                <a:ext cx="406800" cy="408600"/>
              </a:xfrm>
              <a:prstGeom prst="rect">
                <a:avLst/>
              </a:prstGeom>
            </p:spPr>
          </p:pic>
        </mc:Fallback>
      </mc:AlternateContent>
      <p:grpSp>
        <p:nvGrpSpPr>
          <p:cNvPr id="172" name="Группа 171">
            <a:extLst>
              <a:ext uri="{FF2B5EF4-FFF2-40B4-BE49-F238E27FC236}">
                <a16:creationId xmlns:a16="http://schemas.microsoft.com/office/drawing/2014/main" id="{25E4A86C-2F7C-4287-9956-DF57589FCF6D}"/>
              </a:ext>
            </a:extLst>
          </p:cNvPr>
          <p:cNvGrpSpPr/>
          <p:nvPr/>
        </p:nvGrpSpPr>
        <p:grpSpPr>
          <a:xfrm>
            <a:off x="7329765" y="5114025"/>
            <a:ext cx="435240" cy="833040"/>
            <a:chOff x="7329765" y="5114025"/>
            <a:chExt cx="435240" cy="833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35" name="Рукописный ввод 34">
                  <a:extLst>
                    <a:ext uri="{FF2B5EF4-FFF2-40B4-BE49-F238E27FC236}">
                      <a16:creationId xmlns:a16="http://schemas.microsoft.com/office/drawing/2014/main" id="{800AC9E9-7A8C-44F5-8A5C-8C68F306DD2E}"/>
                    </a:ext>
                  </a:extLst>
                </p14:cNvPr>
                <p14:cNvContentPartPr/>
                <p14:nvPr/>
              </p14:nvContentPartPr>
              <p14:xfrm>
                <a:off x="7420485" y="5616225"/>
                <a:ext cx="344520" cy="95760"/>
              </p14:xfrm>
            </p:contentPart>
          </mc:Choice>
          <mc:Fallback xmlns="">
            <p:pic>
              <p:nvPicPr>
                <p:cNvPr id="35" name="Рукописный ввод 34">
                  <a:extLst>
                    <a:ext uri="{FF2B5EF4-FFF2-40B4-BE49-F238E27FC236}">
                      <a16:creationId xmlns:a16="http://schemas.microsoft.com/office/drawing/2014/main" id="{800AC9E9-7A8C-44F5-8A5C-8C68F306DD2E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411485" y="5607585"/>
                  <a:ext cx="36216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36" name="Рукописный ввод 35">
                  <a:extLst>
                    <a:ext uri="{FF2B5EF4-FFF2-40B4-BE49-F238E27FC236}">
                      <a16:creationId xmlns:a16="http://schemas.microsoft.com/office/drawing/2014/main" id="{66D09AE0-71D7-4C43-893C-1AE0BDE18A46}"/>
                    </a:ext>
                  </a:extLst>
                </p14:cNvPr>
                <p14:cNvContentPartPr/>
                <p14:nvPr/>
              </p14:nvContentPartPr>
              <p14:xfrm>
                <a:off x="7436685" y="5626305"/>
                <a:ext cx="87840" cy="56880"/>
              </p14:xfrm>
            </p:contentPart>
          </mc:Choice>
          <mc:Fallback xmlns="">
            <p:pic>
              <p:nvPicPr>
                <p:cNvPr id="36" name="Рукописный ввод 35">
                  <a:extLst>
                    <a:ext uri="{FF2B5EF4-FFF2-40B4-BE49-F238E27FC236}">
                      <a16:creationId xmlns:a16="http://schemas.microsoft.com/office/drawing/2014/main" id="{66D09AE0-71D7-4C43-893C-1AE0BDE18A46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7427685" y="5617665"/>
                  <a:ext cx="10548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37" name="Рукописный ввод 36">
                  <a:extLst>
                    <a:ext uri="{FF2B5EF4-FFF2-40B4-BE49-F238E27FC236}">
                      <a16:creationId xmlns:a16="http://schemas.microsoft.com/office/drawing/2014/main" id="{8F2BC90E-A3B6-4D70-813C-F3866DD961CC}"/>
                    </a:ext>
                  </a:extLst>
                </p14:cNvPr>
                <p14:cNvContentPartPr/>
                <p14:nvPr/>
              </p14:nvContentPartPr>
              <p14:xfrm>
                <a:off x="7532445" y="5625225"/>
                <a:ext cx="86040" cy="53280"/>
              </p14:xfrm>
            </p:contentPart>
          </mc:Choice>
          <mc:Fallback xmlns="">
            <p:pic>
              <p:nvPicPr>
                <p:cNvPr id="37" name="Рукописный ввод 36">
                  <a:extLst>
                    <a:ext uri="{FF2B5EF4-FFF2-40B4-BE49-F238E27FC236}">
                      <a16:creationId xmlns:a16="http://schemas.microsoft.com/office/drawing/2014/main" id="{8F2BC90E-A3B6-4D70-813C-F3866DD961CC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7523445" y="5616585"/>
                  <a:ext cx="10368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38" name="Рукописный ввод 37">
                  <a:extLst>
                    <a:ext uri="{FF2B5EF4-FFF2-40B4-BE49-F238E27FC236}">
                      <a16:creationId xmlns:a16="http://schemas.microsoft.com/office/drawing/2014/main" id="{C74803EE-A31B-4CAB-B5C3-77E46F6A0C13}"/>
                    </a:ext>
                  </a:extLst>
                </p14:cNvPr>
                <p14:cNvContentPartPr/>
                <p14:nvPr/>
              </p14:nvContentPartPr>
              <p14:xfrm>
                <a:off x="7628925" y="5623785"/>
                <a:ext cx="60480" cy="45720"/>
              </p14:xfrm>
            </p:contentPart>
          </mc:Choice>
          <mc:Fallback xmlns="">
            <p:pic>
              <p:nvPicPr>
                <p:cNvPr id="38" name="Рукописный ввод 37">
                  <a:extLst>
                    <a:ext uri="{FF2B5EF4-FFF2-40B4-BE49-F238E27FC236}">
                      <a16:creationId xmlns:a16="http://schemas.microsoft.com/office/drawing/2014/main" id="{C74803EE-A31B-4CAB-B5C3-77E46F6A0C13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620285" y="5615145"/>
                  <a:ext cx="7812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39" name="Рукописный ввод 38">
                  <a:extLst>
                    <a:ext uri="{FF2B5EF4-FFF2-40B4-BE49-F238E27FC236}">
                      <a16:creationId xmlns:a16="http://schemas.microsoft.com/office/drawing/2014/main" id="{9AFD291F-D746-4405-9BC7-325BE3CA120B}"/>
                    </a:ext>
                  </a:extLst>
                </p14:cNvPr>
                <p14:cNvContentPartPr/>
                <p14:nvPr/>
              </p14:nvContentPartPr>
              <p14:xfrm>
                <a:off x="7691565" y="5629185"/>
                <a:ext cx="57240" cy="49320"/>
              </p14:xfrm>
            </p:contentPart>
          </mc:Choice>
          <mc:Fallback xmlns="">
            <p:pic>
              <p:nvPicPr>
                <p:cNvPr id="39" name="Рукописный ввод 38">
                  <a:extLst>
                    <a:ext uri="{FF2B5EF4-FFF2-40B4-BE49-F238E27FC236}">
                      <a16:creationId xmlns:a16="http://schemas.microsoft.com/office/drawing/2014/main" id="{9AFD291F-D746-4405-9BC7-325BE3CA120B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7682925" y="5620545"/>
                  <a:ext cx="7488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62" name="Рукописный ввод 61">
                  <a:extLst>
                    <a:ext uri="{FF2B5EF4-FFF2-40B4-BE49-F238E27FC236}">
                      <a16:creationId xmlns:a16="http://schemas.microsoft.com/office/drawing/2014/main" id="{DDB3EEF9-D3F0-4B77-878D-E819FC75B6FA}"/>
                    </a:ext>
                  </a:extLst>
                </p14:cNvPr>
                <p14:cNvContentPartPr/>
                <p14:nvPr/>
              </p14:nvContentPartPr>
              <p14:xfrm>
                <a:off x="7329765" y="5114025"/>
                <a:ext cx="100440" cy="833040"/>
              </p14:xfrm>
            </p:contentPart>
          </mc:Choice>
          <mc:Fallback xmlns="">
            <p:pic>
              <p:nvPicPr>
                <p:cNvPr id="62" name="Рукописный ввод 61">
                  <a:extLst>
                    <a:ext uri="{FF2B5EF4-FFF2-40B4-BE49-F238E27FC236}">
                      <a16:creationId xmlns:a16="http://schemas.microsoft.com/office/drawing/2014/main" id="{DDB3EEF9-D3F0-4B77-878D-E819FC75B6FA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7321125" y="5105385"/>
                  <a:ext cx="118080" cy="85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63" name="Рукописный ввод 62">
                  <a:extLst>
                    <a:ext uri="{FF2B5EF4-FFF2-40B4-BE49-F238E27FC236}">
                      <a16:creationId xmlns:a16="http://schemas.microsoft.com/office/drawing/2014/main" id="{31A4B07B-D979-4CB5-8E12-64B44BD6DCB7}"/>
                    </a:ext>
                  </a:extLst>
                </p14:cNvPr>
                <p14:cNvContentPartPr/>
                <p14:nvPr/>
              </p14:nvContentPartPr>
              <p14:xfrm>
                <a:off x="7363245" y="5233905"/>
                <a:ext cx="24120" cy="14760"/>
              </p14:xfrm>
            </p:contentPart>
          </mc:Choice>
          <mc:Fallback xmlns="">
            <p:pic>
              <p:nvPicPr>
                <p:cNvPr id="63" name="Рукописный ввод 62">
                  <a:extLst>
                    <a:ext uri="{FF2B5EF4-FFF2-40B4-BE49-F238E27FC236}">
                      <a16:creationId xmlns:a16="http://schemas.microsoft.com/office/drawing/2014/main" id="{31A4B07B-D979-4CB5-8E12-64B44BD6DCB7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7354245" y="5224905"/>
                  <a:ext cx="4176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64" name="Рукописный ввод 63">
                  <a:extLst>
                    <a:ext uri="{FF2B5EF4-FFF2-40B4-BE49-F238E27FC236}">
                      <a16:creationId xmlns:a16="http://schemas.microsoft.com/office/drawing/2014/main" id="{B0E24D9C-EF91-4500-B0C9-33DF0C4E89C5}"/>
                    </a:ext>
                  </a:extLst>
                </p14:cNvPr>
                <p14:cNvContentPartPr/>
                <p14:nvPr/>
              </p14:nvContentPartPr>
              <p14:xfrm>
                <a:off x="7353885" y="5341185"/>
                <a:ext cx="41760" cy="13320"/>
              </p14:xfrm>
            </p:contentPart>
          </mc:Choice>
          <mc:Fallback xmlns="">
            <p:pic>
              <p:nvPicPr>
                <p:cNvPr id="64" name="Рукописный ввод 63">
                  <a:extLst>
                    <a:ext uri="{FF2B5EF4-FFF2-40B4-BE49-F238E27FC236}">
                      <a16:creationId xmlns:a16="http://schemas.microsoft.com/office/drawing/2014/main" id="{B0E24D9C-EF91-4500-B0C9-33DF0C4E89C5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7344885" y="5332545"/>
                  <a:ext cx="5940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65" name="Рукописный ввод 64">
                  <a:extLst>
                    <a:ext uri="{FF2B5EF4-FFF2-40B4-BE49-F238E27FC236}">
                      <a16:creationId xmlns:a16="http://schemas.microsoft.com/office/drawing/2014/main" id="{5F884F4B-D522-4838-9DD4-504C7B07CF86}"/>
                    </a:ext>
                  </a:extLst>
                </p14:cNvPr>
                <p14:cNvContentPartPr/>
                <p14:nvPr/>
              </p14:nvContentPartPr>
              <p14:xfrm>
                <a:off x="7369005" y="5439465"/>
                <a:ext cx="29880" cy="19440"/>
              </p14:xfrm>
            </p:contentPart>
          </mc:Choice>
          <mc:Fallback xmlns="">
            <p:pic>
              <p:nvPicPr>
                <p:cNvPr id="65" name="Рукописный ввод 64">
                  <a:extLst>
                    <a:ext uri="{FF2B5EF4-FFF2-40B4-BE49-F238E27FC236}">
                      <a16:creationId xmlns:a16="http://schemas.microsoft.com/office/drawing/2014/main" id="{5F884F4B-D522-4838-9DD4-504C7B07CF86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7360365" y="5430825"/>
                  <a:ext cx="4752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66" name="Рукописный ввод 65">
                  <a:extLst>
                    <a:ext uri="{FF2B5EF4-FFF2-40B4-BE49-F238E27FC236}">
                      <a16:creationId xmlns:a16="http://schemas.microsoft.com/office/drawing/2014/main" id="{476BA7B5-6C36-4385-ADB9-8F98E219E94C}"/>
                    </a:ext>
                  </a:extLst>
                </p14:cNvPr>
                <p14:cNvContentPartPr/>
                <p14:nvPr/>
              </p14:nvContentPartPr>
              <p14:xfrm>
                <a:off x="7380165" y="5538465"/>
                <a:ext cx="28440" cy="13320"/>
              </p14:xfrm>
            </p:contentPart>
          </mc:Choice>
          <mc:Fallback xmlns="">
            <p:pic>
              <p:nvPicPr>
                <p:cNvPr id="66" name="Рукописный ввод 65">
                  <a:extLst>
                    <a:ext uri="{FF2B5EF4-FFF2-40B4-BE49-F238E27FC236}">
                      <a16:creationId xmlns:a16="http://schemas.microsoft.com/office/drawing/2014/main" id="{476BA7B5-6C36-4385-ADB9-8F98E219E94C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7371165" y="5529825"/>
                  <a:ext cx="4608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67" name="Рукописный ввод 66">
                  <a:extLst>
                    <a:ext uri="{FF2B5EF4-FFF2-40B4-BE49-F238E27FC236}">
                      <a16:creationId xmlns:a16="http://schemas.microsoft.com/office/drawing/2014/main" id="{3B165682-BE5F-4920-8054-FDB44B431BD0}"/>
                    </a:ext>
                  </a:extLst>
                </p14:cNvPr>
                <p14:cNvContentPartPr/>
                <p14:nvPr/>
              </p14:nvContentPartPr>
              <p14:xfrm>
                <a:off x="7381245" y="5672025"/>
                <a:ext cx="31320" cy="9360"/>
              </p14:xfrm>
            </p:contentPart>
          </mc:Choice>
          <mc:Fallback xmlns="">
            <p:pic>
              <p:nvPicPr>
                <p:cNvPr id="67" name="Рукописный ввод 66">
                  <a:extLst>
                    <a:ext uri="{FF2B5EF4-FFF2-40B4-BE49-F238E27FC236}">
                      <a16:creationId xmlns:a16="http://schemas.microsoft.com/office/drawing/2014/main" id="{3B165682-BE5F-4920-8054-FDB44B431BD0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7372605" y="5663025"/>
                  <a:ext cx="4896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68" name="Рукописный ввод 67">
                  <a:extLst>
                    <a:ext uri="{FF2B5EF4-FFF2-40B4-BE49-F238E27FC236}">
                      <a16:creationId xmlns:a16="http://schemas.microsoft.com/office/drawing/2014/main" id="{14757B6F-28E3-4D74-AC52-DD55E1AA0151}"/>
                    </a:ext>
                  </a:extLst>
                </p14:cNvPr>
                <p14:cNvContentPartPr/>
                <p14:nvPr/>
              </p14:nvContentPartPr>
              <p14:xfrm>
                <a:off x="7394565" y="5779305"/>
                <a:ext cx="37440" cy="360"/>
              </p14:xfrm>
            </p:contentPart>
          </mc:Choice>
          <mc:Fallback xmlns="">
            <p:pic>
              <p:nvPicPr>
                <p:cNvPr id="68" name="Рукописный ввод 67">
                  <a:extLst>
                    <a:ext uri="{FF2B5EF4-FFF2-40B4-BE49-F238E27FC236}">
                      <a16:creationId xmlns:a16="http://schemas.microsoft.com/office/drawing/2014/main" id="{14757B6F-28E3-4D74-AC52-DD55E1AA0151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7385565" y="5770665"/>
                  <a:ext cx="5508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70" name="Рукописный ввод 69">
                  <a:extLst>
                    <a:ext uri="{FF2B5EF4-FFF2-40B4-BE49-F238E27FC236}">
                      <a16:creationId xmlns:a16="http://schemas.microsoft.com/office/drawing/2014/main" id="{4390C4BE-90A3-4BFC-92FE-6053D9A5427F}"/>
                    </a:ext>
                  </a:extLst>
                </p14:cNvPr>
                <p14:cNvContentPartPr/>
                <p14:nvPr/>
              </p14:nvContentPartPr>
              <p14:xfrm>
                <a:off x="7405365" y="5854185"/>
                <a:ext cx="47880" cy="4320"/>
              </p14:xfrm>
            </p:contentPart>
          </mc:Choice>
          <mc:Fallback xmlns="">
            <p:pic>
              <p:nvPicPr>
                <p:cNvPr id="70" name="Рукописный ввод 69">
                  <a:extLst>
                    <a:ext uri="{FF2B5EF4-FFF2-40B4-BE49-F238E27FC236}">
                      <a16:creationId xmlns:a16="http://schemas.microsoft.com/office/drawing/2014/main" id="{4390C4BE-90A3-4BFC-92FE-6053D9A5427F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7396725" y="5845185"/>
                  <a:ext cx="65520" cy="21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9" name="Группа 178">
            <a:extLst>
              <a:ext uri="{FF2B5EF4-FFF2-40B4-BE49-F238E27FC236}">
                <a16:creationId xmlns:a16="http://schemas.microsoft.com/office/drawing/2014/main" id="{3C5D964E-4B96-4FF8-8FFD-393E0368C5A1}"/>
              </a:ext>
            </a:extLst>
          </p:cNvPr>
          <p:cNvGrpSpPr/>
          <p:nvPr/>
        </p:nvGrpSpPr>
        <p:grpSpPr>
          <a:xfrm>
            <a:off x="7264410" y="1936530"/>
            <a:ext cx="48600" cy="96120"/>
            <a:chOff x="7264410" y="1936530"/>
            <a:chExt cx="48600" cy="96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173" name="Рукописный ввод 172">
                  <a:extLst>
                    <a:ext uri="{FF2B5EF4-FFF2-40B4-BE49-F238E27FC236}">
                      <a16:creationId xmlns:a16="http://schemas.microsoft.com/office/drawing/2014/main" id="{AAA78CA3-26BD-4010-8924-7F6DA500BB7B}"/>
                    </a:ext>
                  </a:extLst>
                </p14:cNvPr>
                <p14:cNvContentPartPr/>
                <p14:nvPr/>
              </p14:nvContentPartPr>
              <p14:xfrm>
                <a:off x="7306530" y="1955610"/>
                <a:ext cx="2160" cy="8640"/>
              </p14:xfrm>
            </p:contentPart>
          </mc:Choice>
          <mc:Fallback xmlns="">
            <p:pic>
              <p:nvPicPr>
                <p:cNvPr id="173" name="Рукописный ввод 172">
                  <a:extLst>
                    <a:ext uri="{FF2B5EF4-FFF2-40B4-BE49-F238E27FC236}">
                      <a16:creationId xmlns:a16="http://schemas.microsoft.com/office/drawing/2014/main" id="{AAA78CA3-26BD-4010-8924-7F6DA500BB7B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7297890" y="1946610"/>
                  <a:ext cx="1980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174" name="Рукописный ввод 173">
                  <a:extLst>
                    <a:ext uri="{FF2B5EF4-FFF2-40B4-BE49-F238E27FC236}">
                      <a16:creationId xmlns:a16="http://schemas.microsoft.com/office/drawing/2014/main" id="{ACE12AC2-4210-4D6D-8F75-2EF8424BA458}"/>
                    </a:ext>
                  </a:extLst>
                </p14:cNvPr>
                <p14:cNvContentPartPr/>
                <p14:nvPr/>
              </p14:nvContentPartPr>
              <p14:xfrm>
                <a:off x="7264410" y="1936530"/>
                <a:ext cx="48600" cy="96120"/>
              </p14:xfrm>
            </p:contentPart>
          </mc:Choice>
          <mc:Fallback xmlns="">
            <p:pic>
              <p:nvPicPr>
                <p:cNvPr id="174" name="Рукописный ввод 173">
                  <a:extLst>
                    <a:ext uri="{FF2B5EF4-FFF2-40B4-BE49-F238E27FC236}">
                      <a16:creationId xmlns:a16="http://schemas.microsoft.com/office/drawing/2014/main" id="{ACE12AC2-4210-4D6D-8F75-2EF8424BA458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7255410" y="1927530"/>
                  <a:ext cx="66240" cy="11376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228" name="Рисунок 227">
            <a:extLst>
              <a:ext uri="{FF2B5EF4-FFF2-40B4-BE49-F238E27FC236}">
                <a16:creationId xmlns:a16="http://schemas.microsoft.com/office/drawing/2014/main" id="{EE1BB721-1659-4C46-8973-C842F2D9B00F}"/>
              </a:ext>
            </a:extLst>
          </p:cNvPr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7419390" y="4937324"/>
            <a:ext cx="292036" cy="37229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29" name="Рукописный ввод 228">
                <a:extLst>
                  <a:ext uri="{FF2B5EF4-FFF2-40B4-BE49-F238E27FC236}">
                    <a16:creationId xmlns:a16="http://schemas.microsoft.com/office/drawing/2014/main" id="{E297C048-448F-41D6-98C1-F20A1DC86FE6}"/>
                  </a:ext>
                </a:extLst>
              </p14:cNvPr>
              <p14:cNvContentPartPr/>
              <p14:nvPr/>
            </p14:nvContentPartPr>
            <p14:xfrm>
              <a:off x="7577390" y="5298435"/>
              <a:ext cx="3600" cy="135360"/>
            </p14:xfrm>
          </p:contentPart>
        </mc:Choice>
        <mc:Fallback xmlns="">
          <p:pic>
            <p:nvPicPr>
              <p:cNvPr id="229" name="Рукописный ввод 228">
                <a:extLst>
                  <a:ext uri="{FF2B5EF4-FFF2-40B4-BE49-F238E27FC236}">
                    <a16:creationId xmlns:a16="http://schemas.microsoft.com/office/drawing/2014/main" id="{E297C048-448F-41D6-98C1-F20A1DC86FE6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7568750" y="5289795"/>
                <a:ext cx="21240" cy="15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32" name="Рукописный ввод 231">
                <a:extLst>
                  <a:ext uri="{FF2B5EF4-FFF2-40B4-BE49-F238E27FC236}">
                    <a16:creationId xmlns:a16="http://schemas.microsoft.com/office/drawing/2014/main" id="{EF6D6A4D-10D7-4CFE-86FD-DAA2A8960289}"/>
                  </a:ext>
                </a:extLst>
              </p14:cNvPr>
              <p14:cNvContentPartPr/>
              <p14:nvPr/>
            </p14:nvContentPartPr>
            <p14:xfrm>
              <a:off x="7424030" y="5297355"/>
              <a:ext cx="143640" cy="139320"/>
            </p14:xfrm>
          </p:contentPart>
        </mc:Choice>
        <mc:Fallback xmlns="">
          <p:pic>
            <p:nvPicPr>
              <p:cNvPr id="232" name="Рукописный ввод 231">
                <a:extLst>
                  <a:ext uri="{FF2B5EF4-FFF2-40B4-BE49-F238E27FC236}">
                    <a16:creationId xmlns:a16="http://schemas.microsoft.com/office/drawing/2014/main" id="{EF6D6A4D-10D7-4CFE-86FD-DAA2A8960289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7415390" y="5288355"/>
                <a:ext cx="161280" cy="156960"/>
              </a:xfrm>
              <a:prstGeom prst="rect">
                <a:avLst/>
              </a:prstGeom>
            </p:spPr>
          </p:pic>
        </mc:Fallback>
      </mc:AlternateContent>
      <p:grpSp>
        <p:nvGrpSpPr>
          <p:cNvPr id="244" name="Группа 243">
            <a:extLst>
              <a:ext uri="{FF2B5EF4-FFF2-40B4-BE49-F238E27FC236}">
                <a16:creationId xmlns:a16="http://schemas.microsoft.com/office/drawing/2014/main" id="{3DF3537D-A443-4343-8539-A11EDC747D53}"/>
              </a:ext>
            </a:extLst>
          </p:cNvPr>
          <p:cNvGrpSpPr/>
          <p:nvPr/>
        </p:nvGrpSpPr>
        <p:grpSpPr>
          <a:xfrm>
            <a:off x="7609430" y="5303115"/>
            <a:ext cx="97920" cy="90720"/>
            <a:chOff x="7609430" y="5303115"/>
            <a:chExt cx="97920" cy="90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40" name="Рукописный ввод 239">
                  <a:extLst>
                    <a:ext uri="{FF2B5EF4-FFF2-40B4-BE49-F238E27FC236}">
                      <a16:creationId xmlns:a16="http://schemas.microsoft.com/office/drawing/2014/main" id="{9066F420-6D7D-447B-A398-7A51292B13F8}"/>
                    </a:ext>
                  </a:extLst>
                </p14:cNvPr>
                <p14:cNvContentPartPr/>
                <p14:nvPr/>
              </p14:nvContentPartPr>
              <p14:xfrm>
                <a:off x="7609430" y="5305635"/>
                <a:ext cx="360" cy="360"/>
              </p14:xfrm>
            </p:contentPart>
          </mc:Choice>
          <mc:Fallback xmlns="">
            <p:pic>
              <p:nvPicPr>
                <p:cNvPr id="240" name="Рукописный ввод 239">
                  <a:extLst>
                    <a:ext uri="{FF2B5EF4-FFF2-40B4-BE49-F238E27FC236}">
                      <a16:creationId xmlns:a16="http://schemas.microsoft.com/office/drawing/2014/main" id="{9066F420-6D7D-447B-A398-7A51292B13F8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600790" y="529663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241" name="Рукописный ввод 240">
                  <a:extLst>
                    <a:ext uri="{FF2B5EF4-FFF2-40B4-BE49-F238E27FC236}">
                      <a16:creationId xmlns:a16="http://schemas.microsoft.com/office/drawing/2014/main" id="{B96F293C-14FB-4EF7-AF40-92365A1C17E6}"/>
                    </a:ext>
                  </a:extLst>
                </p14:cNvPr>
                <p14:cNvContentPartPr/>
                <p14:nvPr/>
              </p14:nvContentPartPr>
              <p14:xfrm>
                <a:off x="7610510" y="5303115"/>
                <a:ext cx="96840" cy="90720"/>
              </p14:xfrm>
            </p:contentPart>
          </mc:Choice>
          <mc:Fallback xmlns="">
            <p:pic>
              <p:nvPicPr>
                <p:cNvPr id="241" name="Рукописный ввод 240">
                  <a:extLst>
                    <a:ext uri="{FF2B5EF4-FFF2-40B4-BE49-F238E27FC236}">
                      <a16:creationId xmlns:a16="http://schemas.microsoft.com/office/drawing/2014/main" id="{B96F293C-14FB-4EF7-AF40-92365A1C17E6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601870" y="5294115"/>
                  <a:ext cx="114480" cy="108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242" name="Рукописный ввод 241">
                <a:extLst>
                  <a:ext uri="{FF2B5EF4-FFF2-40B4-BE49-F238E27FC236}">
                    <a16:creationId xmlns:a16="http://schemas.microsoft.com/office/drawing/2014/main" id="{9BD5CD51-8E69-4AE0-ACC9-E7D911F218B9}"/>
                  </a:ext>
                </a:extLst>
              </p14:cNvPr>
              <p14:cNvContentPartPr/>
              <p14:nvPr/>
            </p14:nvContentPartPr>
            <p14:xfrm>
              <a:off x="7462910" y="5423355"/>
              <a:ext cx="111240" cy="180360"/>
            </p14:xfrm>
          </p:contentPart>
        </mc:Choice>
        <mc:Fallback xmlns="">
          <p:pic>
            <p:nvPicPr>
              <p:cNvPr id="242" name="Рукописный ввод 241">
                <a:extLst>
                  <a:ext uri="{FF2B5EF4-FFF2-40B4-BE49-F238E27FC236}">
                    <a16:creationId xmlns:a16="http://schemas.microsoft.com/office/drawing/2014/main" id="{9BD5CD51-8E69-4AE0-ACC9-E7D911F218B9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7454270" y="5414715"/>
                <a:ext cx="128880" cy="19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245" name="Рукописный ввод 244">
                <a:extLst>
                  <a:ext uri="{FF2B5EF4-FFF2-40B4-BE49-F238E27FC236}">
                    <a16:creationId xmlns:a16="http://schemas.microsoft.com/office/drawing/2014/main" id="{5A658360-59A9-4FE9-B313-DF47FA9041E4}"/>
                  </a:ext>
                </a:extLst>
              </p14:cNvPr>
              <p14:cNvContentPartPr/>
              <p14:nvPr/>
            </p14:nvContentPartPr>
            <p14:xfrm>
              <a:off x="7584230" y="5428755"/>
              <a:ext cx="128520" cy="166320"/>
            </p14:xfrm>
          </p:contentPart>
        </mc:Choice>
        <mc:Fallback xmlns="">
          <p:pic>
            <p:nvPicPr>
              <p:cNvPr id="245" name="Рукописный ввод 244">
                <a:extLst>
                  <a:ext uri="{FF2B5EF4-FFF2-40B4-BE49-F238E27FC236}">
                    <a16:creationId xmlns:a16="http://schemas.microsoft.com/office/drawing/2014/main" id="{5A658360-59A9-4FE9-B313-DF47FA9041E4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7575230" y="5420115"/>
                <a:ext cx="146160" cy="183960"/>
              </a:xfrm>
              <a:prstGeom prst="rect">
                <a:avLst/>
              </a:prstGeom>
            </p:spPr>
          </p:pic>
        </mc:Fallback>
      </mc:AlternateContent>
      <p:grpSp>
        <p:nvGrpSpPr>
          <p:cNvPr id="249" name="Группа 248">
            <a:extLst>
              <a:ext uri="{FF2B5EF4-FFF2-40B4-BE49-F238E27FC236}">
                <a16:creationId xmlns:a16="http://schemas.microsoft.com/office/drawing/2014/main" id="{AE1AF567-32C1-4172-870C-494117530525}"/>
              </a:ext>
            </a:extLst>
          </p:cNvPr>
          <p:cNvGrpSpPr/>
          <p:nvPr/>
        </p:nvGrpSpPr>
        <p:grpSpPr>
          <a:xfrm>
            <a:off x="7706270" y="5380155"/>
            <a:ext cx="78120" cy="78480"/>
            <a:chOff x="7706270" y="5380155"/>
            <a:chExt cx="78120" cy="78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246" name="Рукописный ввод 245">
                  <a:extLst>
                    <a:ext uri="{FF2B5EF4-FFF2-40B4-BE49-F238E27FC236}">
                      <a16:creationId xmlns:a16="http://schemas.microsoft.com/office/drawing/2014/main" id="{AF224AA2-FF56-4006-BE8C-CE3165C05F99}"/>
                    </a:ext>
                  </a:extLst>
                </p14:cNvPr>
                <p14:cNvContentPartPr/>
                <p14:nvPr/>
              </p14:nvContentPartPr>
              <p14:xfrm>
                <a:off x="7706270" y="5380155"/>
                <a:ext cx="78120" cy="33840"/>
              </p14:xfrm>
            </p:contentPart>
          </mc:Choice>
          <mc:Fallback xmlns="">
            <p:pic>
              <p:nvPicPr>
                <p:cNvPr id="246" name="Рукописный ввод 245">
                  <a:extLst>
                    <a:ext uri="{FF2B5EF4-FFF2-40B4-BE49-F238E27FC236}">
                      <a16:creationId xmlns:a16="http://schemas.microsoft.com/office/drawing/2014/main" id="{AF224AA2-FF56-4006-BE8C-CE3165C05F99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697270" y="5371515"/>
                  <a:ext cx="9576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247" name="Рукописный ввод 246">
                  <a:extLst>
                    <a:ext uri="{FF2B5EF4-FFF2-40B4-BE49-F238E27FC236}">
                      <a16:creationId xmlns:a16="http://schemas.microsoft.com/office/drawing/2014/main" id="{8B2FB499-AA75-4698-8BDC-27DE9ECF9B37}"/>
                    </a:ext>
                  </a:extLst>
                </p14:cNvPr>
                <p14:cNvContentPartPr/>
                <p14:nvPr/>
              </p14:nvContentPartPr>
              <p14:xfrm>
                <a:off x="7713470" y="5394195"/>
                <a:ext cx="44280" cy="36720"/>
              </p14:xfrm>
            </p:contentPart>
          </mc:Choice>
          <mc:Fallback xmlns="">
            <p:pic>
              <p:nvPicPr>
                <p:cNvPr id="247" name="Рукописный ввод 246">
                  <a:extLst>
                    <a:ext uri="{FF2B5EF4-FFF2-40B4-BE49-F238E27FC236}">
                      <a16:creationId xmlns:a16="http://schemas.microsoft.com/office/drawing/2014/main" id="{8B2FB499-AA75-4698-8BDC-27DE9ECF9B37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704830" y="5385555"/>
                  <a:ext cx="6192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248" name="Рукописный ввод 247">
                  <a:extLst>
                    <a:ext uri="{FF2B5EF4-FFF2-40B4-BE49-F238E27FC236}">
                      <a16:creationId xmlns:a16="http://schemas.microsoft.com/office/drawing/2014/main" id="{326AC03F-74C7-490B-9A7D-94345DC598F0}"/>
                    </a:ext>
                  </a:extLst>
                </p14:cNvPr>
                <p14:cNvContentPartPr/>
                <p14:nvPr/>
              </p14:nvContentPartPr>
              <p14:xfrm>
                <a:off x="7713470" y="5400675"/>
                <a:ext cx="25920" cy="57960"/>
              </p14:xfrm>
            </p:contentPart>
          </mc:Choice>
          <mc:Fallback xmlns="">
            <p:pic>
              <p:nvPicPr>
                <p:cNvPr id="248" name="Рукописный ввод 247">
                  <a:extLst>
                    <a:ext uri="{FF2B5EF4-FFF2-40B4-BE49-F238E27FC236}">
                      <a16:creationId xmlns:a16="http://schemas.microsoft.com/office/drawing/2014/main" id="{326AC03F-74C7-490B-9A7D-94345DC598F0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704470" y="5391675"/>
                  <a:ext cx="43560" cy="75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5" name="Группа 254">
            <a:extLst>
              <a:ext uri="{FF2B5EF4-FFF2-40B4-BE49-F238E27FC236}">
                <a16:creationId xmlns:a16="http://schemas.microsoft.com/office/drawing/2014/main" id="{BD9CB333-3826-48D9-967D-E6222A138951}"/>
              </a:ext>
            </a:extLst>
          </p:cNvPr>
          <p:cNvGrpSpPr/>
          <p:nvPr/>
        </p:nvGrpSpPr>
        <p:grpSpPr>
          <a:xfrm>
            <a:off x="7328630" y="5430555"/>
            <a:ext cx="106920" cy="74880"/>
            <a:chOff x="7328630" y="5430555"/>
            <a:chExt cx="106920" cy="74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233" name="Рукописный ввод 232">
                  <a:extLst>
                    <a:ext uri="{FF2B5EF4-FFF2-40B4-BE49-F238E27FC236}">
                      <a16:creationId xmlns:a16="http://schemas.microsoft.com/office/drawing/2014/main" id="{687CC50A-AB0B-44EF-9A81-29DC235A417A}"/>
                    </a:ext>
                  </a:extLst>
                </p14:cNvPr>
                <p14:cNvContentPartPr/>
                <p14:nvPr/>
              </p14:nvContentPartPr>
              <p14:xfrm>
                <a:off x="7384070" y="5430555"/>
                <a:ext cx="28440" cy="9720"/>
              </p14:xfrm>
            </p:contentPart>
          </mc:Choice>
          <mc:Fallback xmlns="">
            <p:pic>
              <p:nvPicPr>
                <p:cNvPr id="233" name="Рукописный ввод 232">
                  <a:extLst>
                    <a:ext uri="{FF2B5EF4-FFF2-40B4-BE49-F238E27FC236}">
                      <a16:creationId xmlns:a16="http://schemas.microsoft.com/office/drawing/2014/main" id="{687CC50A-AB0B-44EF-9A81-29DC235A417A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7375070" y="5421915"/>
                  <a:ext cx="4608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234" name="Рукописный ввод 233">
                  <a:extLst>
                    <a:ext uri="{FF2B5EF4-FFF2-40B4-BE49-F238E27FC236}">
                      <a16:creationId xmlns:a16="http://schemas.microsoft.com/office/drawing/2014/main" id="{D128DB61-9570-41E3-A645-5E3B1AC8E8B9}"/>
                    </a:ext>
                  </a:extLst>
                </p14:cNvPr>
                <p14:cNvContentPartPr/>
                <p14:nvPr/>
              </p14:nvContentPartPr>
              <p14:xfrm>
                <a:off x="7336190" y="5458635"/>
                <a:ext cx="33480" cy="9000"/>
              </p14:xfrm>
            </p:contentPart>
          </mc:Choice>
          <mc:Fallback xmlns="">
            <p:pic>
              <p:nvPicPr>
                <p:cNvPr id="234" name="Рукописный ввод 233">
                  <a:extLst>
                    <a:ext uri="{FF2B5EF4-FFF2-40B4-BE49-F238E27FC236}">
                      <a16:creationId xmlns:a16="http://schemas.microsoft.com/office/drawing/2014/main" id="{D128DB61-9570-41E3-A645-5E3B1AC8E8B9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7327550" y="5449995"/>
                  <a:ext cx="5112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235" name="Рукописный ввод 234">
                  <a:extLst>
                    <a:ext uri="{FF2B5EF4-FFF2-40B4-BE49-F238E27FC236}">
                      <a16:creationId xmlns:a16="http://schemas.microsoft.com/office/drawing/2014/main" id="{EC087E2D-50D5-4C0F-A5A3-7A71914AACC6}"/>
                    </a:ext>
                  </a:extLst>
                </p14:cNvPr>
                <p14:cNvContentPartPr/>
                <p14:nvPr/>
              </p14:nvContentPartPr>
              <p14:xfrm>
                <a:off x="7343750" y="5484555"/>
                <a:ext cx="24840" cy="5040"/>
              </p14:xfrm>
            </p:contentPart>
          </mc:Choice>
          <mc:Fallback xmlns="">
            <p:pic>
              <p:nvPicPr>
                <p:cNvPr id="235" name="Рукописный ввод 234">
                  <a:extLst>
                    <a:ext uri="{FF2B5EF4-FFF2-40B4-BE49-F238E27FC236}">
                      <a16:creationId xmlns:a16="http://schemas.microsoft.com/office/drawing/2014/main" id="{EC087E2D-50D5-4C0F-A5A3-7A71914AACC6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7335110" y="5475915"/>
                  <a:ext cx="4248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236" name="Рукописный ввод 235">
                  <a:extLst>
                    <a:ext uri="{FF2B5EF4-FFF2-40B4-BE49-F238E27FC236}">
                      <a16:creationId xmlns:a16="http://schemas.microsoft.com/office/drawing/2014/main" id="{A7755F33-9342-41DB-AAEA-698F5893A6A7}"/>
                    </a:ext>
                  </a:extLst>
                </p14:cNvPr>
                <p14:cNvContentPartPr/>
                <p14:nvPr/>
              </p14:nvContentPartPr>
              <p14:xfrm>
                <a:off x="7330790" y="5490675"/>
                <a:ext cx="32040" cy="14760"/>
              </p14:xfrm>
            </p:contentPart>
          </mc:Choice>
          <mc:Fallback xmlns="">
            <p:pic>
              <p:nvPicPr>
                <p:cNvPr id="236" name="Рукописный ввод 235">
                  <a:extLst>
                    <a:ext uri="{FF2B5EF4-FFF2-40B4-BE49-F238E27FC236}">
                      <a16:creationId xmlns:a16="http://schemas.microsoft.com/office/drawing/2014/main" id="{A7755F33-9342-41DB-AAEA-698F5893A6A7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7322150" y="5481675"/>
                  <a:ext cx="4968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237" name="Рукописный ввод 236">
                  <a:extLst>
                    <a:ext uri="{FF2B5EF4-FFF2-40B4-BE49-F238E27FC236}">
                      <a16:creationId xmlns:a16="http://schemas.microsoft.com/office/drawing/2014/main" id="{2DE156AD-DD62-47D7-9FC8-02A1A1B923E4}"/>
                    </a:ext>
                  </a:extLst>
                </p14:cNvPr>
                <p14:cNvContentPartPr/>
                <p14:nvPr/>
              </p14:nvContentPartPr>
              <p14:xfrm>
                <a:off x="7331510" y="5475555"/>
                <a:ext cx="20520" cy="6480"/>
              </p14:xfrm>
            </p:contentPart>
          </mc:Choice>
          <mc:Fallback xmlns="">
            <p:pic>
              <p:nvPicPr>
                <p:cNvPr id="237" name="Рукописный ввод 236">
                  <a:extLst>
                    <a:ext uri="{FF2B5EF4-FFF2-40B4-BE49-F238E27FC236}">
                      <a16:creationId xmlns:a16="http://schemas.microsoft.com/office/drawing/2014/main" id="{2DE156AD-DD62-47D7-9FC8-02A1A1B923E4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7322870" y="5466555"/>
                  <a:ext cx="3816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238" name="Рукописный ввод 237">
                  <a:extLst>
                    <a:ext uri="{FF2B5EF4-FFF2-40B4-BE49-F238E27FC236}">
                      <a16:creationId xmlns:a16="http://schemas.microsoft.com/office/drawing/2014/main" id="{F38B9816-5E43-499A-8373-26CA5D41A15F}"/>
                    </a:ext>
                  </a:extLst>
                </p14:cNvPr>
                <p14:cNvContentPartPr/>
                <p14:nvPr/>
              </p14:nvContentPartPr>
              <p14:xfrm>
                <a:off x="7328630" y="5446035"/>
                <a:ext cx="21600" cy="4320"/>
              </p14:xfrm>
            </p:contentPart>
          </mc:Choice>
          <mc:Fallback xmlns="">
            <p:pic>
              <p:nvPicPr>
                <p:cNvPr id="238" name="Рукописный ввод 237">
                  <a:extLst>
                    <a:ext uri="{FF2B5EF4-FFF2-40B4-BE49-F238E27FC236}">
                      <a16:creationId xmlns:a16="http://schemas.microsoft.com/office/drawing/2014/main" id="{F38B9816-5E43-499A-8373-26CA5D41A15F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7319990" y="5437395"/>
                  <a:ext cx="3924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250" name="Рукописный ввод 249">
                  <a:extLst>
                    <a:ext uri="{FF2B5EF4-FFF2-40B4-BE49-F238E27FC236}">
                      <a16:creationId xmlns:a16="http://schemas.microsoft.com/office/drawing/2014/main" id="{DBB99F54-64A8-4404-8222-00BCE4BC743E}"/>
                    </a:ext>
                  </a:extLst>
                </p14:cNvPr>
                <p14:cNvContentPartPr/>
                <p14:nvPr/>
              </p14:nvContentPartPr>
              <p14:xfrm>
                <a:off x="7426190" y="5440275"/>
                <a:ext cx="9360" cy="21600"/>
              </p14:xfrm>
            </p:contentPart>
          </mc:Choice>
          <mc:Fallback xmlns="">
            <p:pic>
              <p:nvPicPr>
                <p:cNvPr id="250" name="Рукописный ввод 249">
                  <a:extLst>
                    <a:ext uri="{FF2B5EF4-FFF2-40B4-BE49-F238E27FC236}">
                      <a16:creationId xmlns:a16="http://schemas.microsoft.com/office/drawing/2014/main" id="{DBB99F54-64A8-4404-8222-00BCE4BC743E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7417190" y="5431275"/>
                  <a:ext cx="2700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252" name="Рукописный ввод 251">
                  <a:extLst>
                    <a:ext uri="{FF2B5EF4-FFF2-40B4-BE49-F238E27FC236}">
                      <a16:creationId xmlns:a16="http://schemas.microsoft.com/office/drawing/2014/main" id="{FF8BDCF7-90C9-4437-B697-B79CCB0FFA72}"/>
                    </a:ext>
                  </a:extLst>
                </p14:cNvPr>
                <p14:cNvContentPartPr/>
                <p14:nvPr/>
              </p14:nvContentPartPr>
              <p14:xfrm>
                <a:off x="7422950" y="5442435"/>
                <a:ext cx="1080" cy="3240"/>
              </p14:xfrm>
            </p:contentPart>
          </mc:Choice>
          <mc:Fallback xmlns="">
            <p:pic>
              <p:nvPicPr>
                <p:cNvPr id="252" name="Рукописный ввод 251">
                  <a:extLst>
                    <a:ext uri="{FF2B5EF4-FFF2-40B4-BE49-F238E27FC236}">
                      <a16:creationId xmlns:a16="http://schemas.microsoft.com/office/drawing/2014/main" id="{FF8BDCF7-90C9-4437-B697-B79CCB0FFA72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7414310" y="5433795"/>
                  <a:ext cx="18720" cy="2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253" name="Рукописный ввод 252">
                  <a:extLst>
                    <a:ext uri="{FF2B5EF4-FFF2-40B4-BE49-F238E27FC236}">
                      <a16:creationId xmlns:a16="http://schemas.microsoft.com/office/drawing/2014/main" id="{9912B14A-F1CF-45EA-AE22-098B562689D7}"/>
                    </a:ext>
                  </a:extLst>
                </p14:cNvPr>
                <p14:cNvContentPartPr/>
                <p14:nvPr/>
              </p14:nvContentPartPr>
              <p14:xfrm>
                <a:off x="7427630" y="5445315"/>
                <a:ext cx="720" cy="14040"/>
              </p14:xfrm>
            </p:contentPart>
          </mc:Choice>
          <mc:Fallback xmlns="">
            <p:pic>
              <p:nvPicPr>
                <p:cNvPr id="253" name="Рукописный ввод 252">
                  <a:extLst>
                    <a:ext uri="{FF2B5EF4-FFF2-40B4-BE49-F238E27FC236}">
                      <a16:creationId xmlns:a16="http://schemas.microsoft.com/office/drawing/2014/main" id="{9912B14A-F1CF-45EA-AE22-098B562689D7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7418990" y="5436315"/>
                  <a:ext cx="1836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254" name="Рукописный ввод 253">
                  <a:extLst>
                    <a:ext uri="{FF2B5EF4-FFF2-40B4-BE49-F238E27FC236}">
                      <a16:creationId xmlns:a16="http://schemas.microsoft.com/office/drawing/2014/main" id="{88A1BCA4-EF10-4AD4-89A0-CA9C5F2D1437}"/>
                    </a:ext>
                  </a:extLst>
                </p14:cNvPr>
                <p14:cNvContentPartPr/>
                <p14:nvPr/>
              </p14:nvContentPartPr>
              <p14:xfrm>
                <a:off x="7424750" y="5444955"/>
                <a:ext cx="720" cy="8280"/>
              </p14:xfrm>
            </p:contentPart>
          </mc:Choice>
          <mc:Fallback xmlns="">
            <p:pic>
              <p:nvPicPr>
                <p:cNvPr id="254" name="Рукописный ввод 253">
                  <a:extLst>
                    <a:ext uri="{FF2B5EF4-FFF2-40B4-BE49-F238E27FC236}">
                      <a16:creationId xmlns:a16="http://schemas.microsoft.com/office/drawing/2014/main" id="{88A1BCA4-EF10-4AD4-89A0-CA9C5F2D143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416110" y="5436315"/>
                  <a:ext cx="18360" cy="25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258" name="Рукописный ввод 257">
                <a:extLst>
                  <a:ext uri="{FF2B5EF4-FFF2-40B4-BE49-F238E27FC236}">
                    <a16:creationId xmlns:a16="http://schemas.microsoft.com/office/drawing/2014/main" id="{4869A70C-BEAA-4C02-9ADC-783022B0C8F5}"/>
                  </a:ext>
                </a:extLst>
              </p14:cNvPr>
              <p14:cNvContentPartPr/>
              <p14:nvPr/>
            </p14:nvContentPartPr>
            <p14:xfrm>
              <a:off x="7423395" y="1857015"/>
              <a:ext cx="239040" cy="118800"/>
            </p14:xfrm>
          </p:contentPart>
        </mc:Choice>
        <mc:Fallback xmlns="">
          <p:pic>
            <p:nvPicPr>
              <p:cNvPr id="258" name="Рукописный ввод 257">
                <a:extLst>
                  <a:ext uri="{FF2B5EF4-FFF2-40B4-BE49-F238E27FC236}">
                    <a16:creationId xmlns:a16="http://schemas.microsoft.com/office/drawing/2014/main" id="{4869A70C-BEAA-4C02-9ADC-783022B0C8F5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7414395" y="1848375"/>
                <a:ext cx="256680" cy="13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312" name="Рукописный ввод 311">
                <a:extLst>
                  <a:ext uri="{FF2B5EF4-FFF2-40B4-BE49-F238E27FC236}">
                    <a16:creationId xmlns:a16="http://schemas.microsoft.com/office/drawing/2014/main" id="{436B3132-2724-4D13-9D50-23C13446A002}"/>
                  </a:ext>
                </a:extLst>
              </p14:cNvPr>
              <p14:cNvContentPartPr/>
              <p14:nvPr/>
            </p14:nvContentPartPr>
            <p14:xfrm>
              <a:off x="7669995" y="1950975"/>
              <a:ext cx="65160" cy="26280"/>
            </p14:xfrm>
          </p:contentPart>
        </mc:Choice>
        <mc:Fallback xmlns="">
          <p:pic>
            <p:nvPicPr>
              <p:cNvPr id="312" name="Рукописный ввод 311">
                <a:extLst>
                  <a:ext uri="{FF2B5EF4-FFF2-40B4-BE49-F238E27FC236}">
                    <a16:creationId xmlns:a16="http://schemas.microsoft.com/office/drawing/2014/main" id="{436B3132-2724-4D13-9D50-23C13446A002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7660995" y="1941975"/>
                <a:ext cx="82800" cy="43920"/>
              </a:xfrm>
              <a:prstGeom prst="rect">
                <a:avLst/>
              </a:prstGeom>
            </p:spPr>
          </p:pic>
        </mc:Fallback>
      </mc:AlternateContent>
      <p:grpSp>
        <p:nvGrpSpPr>
          <p:cNvPr id="319" name="Группа 318">
            <a:extLst>
              <a:ext uri="{FF2B5EF4-FFF2-40B4-BE49-F238E27FC236}">
                <a16:creationId xmlns:a16="http://schemas.microsoft.com/office/drawing/2014/main" id="{D7D860BA-0FD4-4F9C-BC91-A9741A03ED9C}"/>
              </a:ext>
            </a:extLst>
          </p:cNvPr>
          <p:cNvGrpSpPr/>
          <p:nvPr/>
        </p:nvGrpSpPr>
        <p:grpSpPr>
          <a:xfrm>
            <a:off x="7251675" y="1860975"/>
            <a:ext cx="448560" cy="283320"/>
            <a:chOff x="7251675" y="1860975"/>
            <a:chExt cx="448560" cy="283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259" name="Рукописный ввод 258">
                  <a:extLst>
                    <a:ext uri="{FF2B5EF4-FFF2-40B4-BE49-F238E27FC236}">
                      <a16:creationId xmlns:a16="http://schemas.microsoft.com/office/drawing/2014/main" id="{42453A0A-E0E9-44BC-BDDC-529DA8DE1254}"/>
                    </a:ext>
                  </a:extLst>
                </p14:cNvPr>
                <p14:cNvContentPartPr/>
                <p14:nvPr/>
              </p14:nvContentPartPr>
              <p14:xfrm>
                <a:off x="7424115" y="1968615"/>
                <a:ext cx="240480" cy="121680"/>
              </p14:xfrm>
            </p:contentPart>
          </mc:Choice>
          <mc:Fallback xmlns="">
            <p:pic>
              <p:nvPicPr>
                <p:cNvPr id="259" name="Рукописный ввод 258">
                  <a:extLst>
                    <a:ext uri="{FF2B5EF4-FFF2-40B4-BE49-F238E27FC236}">
                      <a16:creationId xmlns:a16="http://schemas.microsoft.com/office/drawing/2014/main" id="{42453A0A-E0E9-44BC-BDDC-529DA8DE1254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415115" y="1959975"/>
                  <a:ext cx="25812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260" name="Рукописный ввод 259">
                  <a:extLst>
                    <a:ext uri="{FF2B5EF4-FFF2-40B4-BE49-F238E27FC236}">
                      <a16:creationId xmlns:a16="http://schemas.microsoft.com/office/drawing/2014/main" id="{0C9A96E8-BAF6-4BF3-92A1-005CF2AAA05A}"/>
                    </a:ext>
                  </a:extLst>
                </p14:cNvPr>
                <p14:cNvContentPartPr/>
                <p14:nvPr/>
              </p14:nvContentPartPr>
              <p14:xfrm>
                <a:off x="7614555" y="1896615"/>
                <a:ext cx="33480" cy="27360"/>
              </p14:xfrm>
            </p:contentPart>
          </mc:Choice>
          <mc:Fallback xmlns="">
            <p:pic>
              <p:nvPicPr>
                <p:cNvPr id="260" name="Рукописный ввод 259">
                  <a:extLst>
                    <a:ext uri="{FF2B5EF4-FFF2-40B4-BE49-F238E27FC236}">
                      <a16:creationId xmlns:a16="http://schemas.microsoft.com/office/drawing/2014/main" id="{0C9A96E8-BAF6-4BF3-92A1-005CF2AAA05A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7605555" y="1887975"/>
                  <a:ext cx="5112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261" name="Рукописный ввод 260">
                  <a:extLst>
                    <a:ext uri="{FF2B5EF4-FFF2-40B4-BE49-F238E27FC236}">
                      <a16:creationId xmlns:a16="http://schemas.microsoft.com/office/drawing/2014/main" id="{2D7E4F5F-654A-4CED-94A8-39A8C264D043}"/>
                    </a:ext>
                  </a:extLst>
                </p14:cNvPr>
                <p14:cNvContentPartPr/>
                <p14:nvPr/>
              </p14:nvContentPartPr>
              <p14:xfrm>
                <a:off x="7622115" y="1908855"/>
                <a:ext cx="30960" cy="38520"/>
              </p14:xfrm>
            </p:contentPart>
          </mc:Choice>
          <mc:Fallback xmlns="">
            <p:pic>
              <p:nvPicPr>
                <p:cNvPr id="261" name="Рукописный ввод 260">
                  <a:extLst>
                    <a:ext uri="{FF2B5EF4-FFF2-40B4-BE49-F238E27FC236}">
                      <a16:creationId xmlns:a16="http://schemas.microsoft.com/office/drawing/2014/main" id="{2D7E4F5F-654A-4CED-94A8-39A8C264D043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7613115" y="1900215"/>
                  <a:ext cx="4860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262" name="Рукописный ввод 261">
                  <a:extLst>
                    <a:ext uri="{FF2B5EF4-FFF2-40B4-BE49-F238E27FC236}">
                      <a16:creationId xmlns:a16="http://schemas.microsoft.com/office/drawing/2014/main" id="{2151812D-1451-41AB-BE59-56F9C417E89B}"/>
                    </a:ext>
                  </a:extLst>
                </p14:cNvPr>
                <p14:cNvContentPartPr/>
                <p14:nvPr/>
              </p14:nvContentPartPr>
              <p14:xfrm>
                <a:off x="7619235" y="1922895"/>
                <a:ext cx="34560" cy="41040"/>
              </p14:xfrm>
            </p:contentPart>
          </mc:Choice>
          <mc:Fallback xmlns="">
            <p:pic>
              <p:nvPicPr>
                <p:cNvPr id="262" name="Рукописный ввод 261">
                  <a:extLst>
                    <a:ext uri="{FF2B5EF4-FFF2-40B4-BE49-F238E27FC236}">
                      <a16:creationId xmlns:a16="http://schemas.microsoft.com/office/drawing/2014/main" id="{2151812D-1451-41AB-BE59-56F9C417E89B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7610235" y="1914255"/>
                  <a:ext cx="5220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263" name="Рукописный ввод 262">
                  <a:extLst>
                    <a:ext uri="{FF2B5EF4-FFF2-40B4-BE49-F238E27FC236}">
                      <a16:creationId xmlns:a16="http://schemas.microsoft.com/office/drawing/2014/main" id="{A45B384F-AC56-49A9-B50E-9F45D94FB554}"/>
                    </a:ext>
                  </a:extLst>
                </p14:cNvPr>
                <p14:cNvContentPartPr/>
                <p14:nvPr/>
              </p14:nvContentPartPr>
              <p14:xfrm>
                <a:off x="7614915" y="1934415"/>
                <a:ext cx="36000" cy="56880"/>
              </p14:xfrm>
            </p:contentPart>
          </mc:Choice>
          <mc:Fallback xmlns="">
            <p:pic>
              <p:nvPicPr>
                <p:cNvPr id="263" name="Рукописный ввод 262">
                  <a:extLst>
                    <a:ext uri="{FF2B5EF4-FFF2-40B4-BE49-F238E27FC236}">
                      <a16:creationId xmlns:a16="http://schemas.microsoft.com/office/drawing/2014/main" id="{A45B384F-AC56-49A9-B50E-9F45D94FB554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7605915" y="1925775"/>
                  <a:ext cx="5364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264" name="Рукописный ввод 263">
                  <a:extLst>
                    <a:ext uri="{FF2B5EF4-FFF2-40B4-BE49-F238E27FC236}">
                      <a16:creationId xmlns:a16="http://schemas.microsoft.com/office/drawing/2014/main" id="{FA02532E-B50B-4F9E-B0F2-61945C4C0CA6}"/>
                    </a:ext>
                  </a:extLst>
                </p14:cNvPr>
                <p14:cNvContentPartPr/>
                <p14:nvPr/>
              </p14:nvContentPartPr>
              <p14:xfrm>
                <a:off x="7612395" y="1972575"/>
                <a:ext cx="24120" cy="24840"/>
              </p14:xfrm>
            </p:contentPart>
          </mc:Choice>
          <mc:Fallback xmlns="">
            <p:pic>
              <p:nvPicPr>
                <p:cNvPr id="264" name="Рукописный ввод 263">
                  <a:extLst>
                    <a:ext uri="{FF2B5EF4-FFF2-40B4-BE49-F238E27FC236}">
                      <a16:creationId xmlns:a16="http://schemas.microsoft.com/office/drawing/2014/main" id="{FA02532E-B50B-4F9E-B0F2-61945C4C0CA6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7603395" y="1963575"/>
                  <a:ext cx="4176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265" name="Рукописный ввод 264">
                  <a:extLst>
                    <a:ext uri="{FF2B5EF4-FFF2-40B4-BE49-F238E27FC236}">
                      <a16:creationId xmlns:a16="http://schemas.microsoft.com/office/drawing/2014/main" id="{779148FD-0FE4-4A60-9AF4-3463453CFA01}"/>
                    </a:ext>
                  </a:extLst>
                </p14:cNvPr>
                <p14:cNvContentPartPr/>
                <p14:nvPr/>
              </p14:nvContentPartPr>
              <p14:xfrm>
                <a:off x="7609875" y="1972575"/>
                <a:ext cx="23760" cy="26640"/>
              </p14:xfrm>
            </p:contentPart>
          </mc:Choice>
          <mc:Fallback xmlns="">
            <p:pic>
              <p:nvPicPr>
                <p:cNvPr id="265" name="Рукописный ввод 264">
                  <a:extLst>
                    <a:ext uri="{FF2B5EF4-FFF2-40B4-BE49-F238E27FC236}">
                      <a16:creationId xmlns:a16="http://schemas.microsoft.com/office/drawing/2014/main" id="{779148FD-0FE4-4A60-9AF4-3463453CFA01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7600875" y="1963575"/>
                  <a:ext cx="4140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266" name="Рукописный ввод 265">
                  <a:extLst>
                    <a:ext uri="{FF2B5EF4-FFF2-40B4-BE49-F238E27FC236}">
                      <a16:creationId xmlns:a16="http://schemas.microsoft.com/office/drawing/2014/main" id="{6A4002D7-B826-4E41-8D99-DDCF5CD9E48B}"/>
                    </a:ext>
                  </a:extLst>
                </p14:cNvPr>
                <p14:cNvContentPartPr/>
                <p14:nvPr/>
              </p14:nvContentPartPr>
              <p14:xfrm>
                <a:off x="7506555" y="1872135"/>
                <a:ext cx="99000" cy="29160"/>
              </p14:xfrm>
            </p:contentPart>
          </mc:Choice>
          <mc:Fallback xmlns="">
            <p:pic>
              <p:nvPicPr>
                <p:cNvPr id="266" name="Рукописный ввод 265">
                  <a:extLst>
                    <a:ext uri="{FF2B5EF4-FFF2-40B4-BE49-F238E27FC236}">
                      <a16:creationId xmlns:a16="http://schemas.microsoft.com/office/drawing/2014/main" id="{6A4002D7-B826-4E41-8D99-DDCF5CD9E48B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7497555" y="1863135"/>
                  <a:ext cx="11664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267" name="Рукописный ввод 266">
                  <a:extLst>
                    <a:ext uri="{FF2B5EF4-FFF2-40B4-BE49-F238E27FC236}">
                      <a16:creationId xmlns:a16="http://schemas.microsoft.com/office/drawing/2014/main" id="{9151823A-737D-4992-9F38-AEE8E9F61D9C}"/>
                    </a:ext>
                  </a:extLst>
                </p14:cNvPr>
                <p14:cNvContentPartPr/>
                <p14:nvPr/>
              </p14:nvContentPartPr>
              <p14:xfrm>
                <a:off x="7483155" y="1866735"/>
                <a:ext cx="73440" cy="11160"/>
              </p14:xfrm>
            </p:contentPart>
          </mc:Choice>
          <mc:Fallback xmlns="">
            <p:pic>
              <p:nvPicPr>
                <p:cNvPr id="267" name="Рукописный ввод 266">
                  <a:extLst>
                    <a:ext uri="{FF2B5EF4-FFF2-40B4-BE49-F238E27FC236}">
                      <a16:creationId xmlns:a16="http://schemas.microsoft.com/office/drawing/2014/main" id="{9151823A-737D-4992-9F38-AEE8E9F61D9C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474515" y="1857735"/>
                  <a:ext cx="9108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268" name="Рукописный ввод 267">
                  <a:extLst>
                    <a:ext uri="{FF2B5EF4-FFF2-40B4-BE49-F238E27FC236}">
                      <a16:creationId xmlns:a16="http://schemas.microsoft.com/office/drawing/2014/main" id="{D3946A61-1BB4-400A-A4B9-7055A459B7F7}"/>
                    </a:ext>
                  </a:extLst>
                </p14:cNvPr>
                <p14:cNvContentPartPr/>
                <p14:nvPr/>
              </p14:nvContentPartPr>
              <p14:xfrm>
                <a:off x="7497915" y="1860975"/>
                <a:ext cx="72360" cy="34560"/>
              </p14:xfrm>
            </p:contentPart>
          </mc:Choice>
          <mc:Fallback xmlns="">
            <p:pic>
              <p:nvPicPr>
                <p:cNvPr id="268" name="Рукописный ввод 267">
                  <a:extLst>
                    <a:ext uri="{FF2B5EF4-FFF2-40B4-BE49-F238E27FC236}">
                      <a16:creationId xmlns:a16="http://schemas.microsoft.com/office/drawing/2014/main" id="{D3946A61-1BB4-400A-A4B9-7055A459B7F7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7489275" y="1851975"/>
                  <a:ext cx="9000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269" name="Рукописный ввод 268">
                  <a:extLst>
                    <a:ext uri="{FF2B5EF4-FFF2-40B4-BE49-F238E27FC236}">
                      <a16:creationId xmlns:a16="http://schemas.microsoft.com/office/drawing/2014/main" id="{505BBCE8-ED6A-4C0F-9D4B-778BB627CDEC}"/>
                    </a:ext>
                  </a:extLst>
                </p14:cNvPr>
                <p14:cNvContentPartPr/>
                <p14:nvPr/>
              </p14:nvContentPartPr>
              <p14:xfrm>
                <a:off x="7484955" y="1894455"/>
                <a:ext cx="77400" cy="14400"/>
              </p14:xfrm>
            </p:contentPart>
          </mc:Choice>
          <mc:Fallback xmlns="">
            <p:pic>
              <p:nvPicPr>
                <p:cNvPr id="269" name="Рукописный ввод 268">
                  <a:extLst>
                    <a:ext uri="{FF2B5EF4-FFF2-40B4-BE49-F238E27FC236}">
                      <a16:creationId xmlns:a16="http://schemas.microsoft.com/office/drawing/2014/main" id="{505BBCE8-ED6A-4C0F-9D4B-778BB627CDEC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475955" y="1885455"/>
                  <a:ext cx="9504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270" name="Рукописный ввод 269">
                  <a:extLst>
                    <a:ext uri="{FF2B5EF4-FFF2-40B4-BE49-F238E27FC236}">
                      <a16:creationId xmlns:a16="http://schemas.microsoft.com/office/drawing/2014/main" id="{A8DFFA93-A240-447C-9949-6942970E713C}"/>
                    </a:ext>
                  </a:extLst>
                </p14:cNvPr>
                <p14:cNvContentPartPr/>
                <p14:nvPr/>
              </p14:nvContentPartPr>
              <p14:xfrm>
                <a:off x="7513395" y="1876455"/>
                <a:ext cx="87480" cy="46080"/>
              </p14:xfrm>
            </p:contentPart>
          </mc:Choice>
          <mc:Fallback xmlns="">
            <p:pic>
              <p:nvPicPr>
                <p:cNvPr id="270" name="Рукописный ввод 269">
                  <a:extLst>
                    <a:ext uri="{FF2B5EF4-FFF2-40B4-BE49-F238E27FC236}">
                      <a16:creationId xmlns:a16="http://schemas.microsoft.com/office/drawing/2014/main" id="{A8DFFA93-A240-447C-9949-6942970E713C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504395" y="1867815"/>
                  <a:ext cx="10512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271" name="Рукописный ввод 270">
                  <a:extLst>
                    <a:ext uri="{FF2B5EF4-FFF2-40B4-BE49-F238E27FC236}">
                      <a16:creationId xmlns:a16="http://schemas.microsoft.com/office/drawing/2014/main" id="{B494A52A-E438-4169-93E8-16FD265F30E3}"/>
                    </a:ext>
                  </a:extLst>
                </p14:cNvPr>
                <p14:cNvContentPartPr/>
                <p14:nvPr/>
              </p14:nvContentPartPr>
              <p14:xfrm>
                <a:off x="7483515" y="1907775"/>
                <a:ext cx="99720" cy="41400"/>
              </p14:xfrm>
            </p:contentPart>
          </mc:Choice>
          <mc:Fallback xmlns="">
            <p:pic>
              <p:nvPicPr>
                <p:cNvPr id="271" name="Рукописный ввод 270">
                  <a:extLst>
                    <a:ext uri="{FF2B5EF4-FFF2-40B4-BE49-F238E27FC236}">
                      <a16:creationId xmlns:a16="http://schemas.microsoft.com/office/drawing/2014/main" id="{B494A52A-E438-4169-93E8-16FD265F30E3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474875" y="1899135"/>
                  <a:ext cx="11736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272" name="Рукописный ввод 271">
                  <a:extLst>
                    <a:ext uri="{FF2B5EF4-FFF2-40B4-BE49-F238E27FC236}">
                      <a16:creationId xmlns:a16="http://schemas.microsoft.com/office/drawing/2014/main" id="{5F1628D4-1492-4B90-B020-72341131375D}"/>
                    </a:ext>
                  </a:extLst>
                </p14:cNvPr>
                <p14:cNvContentPartPr/>
                <p14:nvPr/>
              </p14:nvContentPartPr>
              <p14:xfrm>
                <a:off x="7515915" y="1903815"/>
                <a:ext cx="74880" cy="32040"/>
              </p14:xfrm>
            </p:contentPart>
          </mc:Choice>
          <mc:Fallback xmlns="">
            <p:pic>
              <p:nvPicPr>
                <p:cNvPr id="272" name="Рукописный ввод 271">
                  <a:extLst>
                    <a:ext uri="{FF2B5EF4-FFF2-40B4-BE49-F238E27FC236}">
                      <a16:creationId xmlns:a16="http://schemas.microsoft.com/office/drawing/2014/main" id="{5F1628D4-1492-4B90-B020-72341131375D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506915" y="1895175"/>
                  <a:ext cx="9252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273" name="Рукописный ввод 272">
                  <a:extLst>
                    <a:ext uri="{FF2B5EF4-FFF2-40B4-BE49-F238E27FC236}">
                      <a16:creationId xmlns:a16="http://schemas.microsoft.com/office/drawing/2014/main" id="{00FDA3E1-9CAA-4A33-8C83-5B735E1C43A1}"/>
                    </a:ext>
                  </a:extLst>
                </p14:cNvPr>
                <p14:cNvContentPartPr/>
                <p14:nvPr/>
              </p14:nvContentPartPr>
              <p14:xfrm>
                <a:off x="7520595" y="1912095"/>
                <a:ext cx="77400" cy="42480"/>
              </p14:xfrm>
            </p:contentPart>
          </mc:Choice>
          <mc:Fallback xmlns="">
            <p:pic>
              <p:nvPicPr>
                <p:cNvPr id="273" name="Рукописный ввод 272">
                  <a:extLst>
                    <a:ext uri="{FF2B5EF4-FFF2-40B4-BE49-F238E27FC236}">
                      <a16:creationId xmlns:a16="http://schemas.microsoft.com/office/drawing/2014/main" id="{00FDA3E1-9CAA-4A33-8C83-5B735E1C43A1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511595" y="1903095"/>
                  <a:ext cx="9504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274" name="Рукописный ввод 273">
                  <a:extLst>
                    <a:ext uri="{FF2B5EF4-FFF2-40B4-BE49-F238E27FC236}">
                      <a16:creationId xmlns:a16="http://schemas.microsoft.com/office/drawing/2014/main" id="{9B03E016-E2FF-48F5-91A5-A9DC8E427149}"/>
                    </a:ext>
                  </a:extLst>
                </p14:cNvPr>
                <p14:cNvContentPartPr/>
                <p14:nvPr/>
              </p14:nvContentPartPr>
              <p14:xfrm>
                <a:off x="7500075" y="1927575"/>
                <a:ext cx="82440" cy="34200"/>
              </p14:xfrm>
            </p:contentPart>
          </mc:Choice>
          <mc:Fallback xmlns="">
            <p:pic>
              <p:nvPicPr>
                <p:cNvPr id="274" name="Рукописный ввод 273">
                  <a:extLst>
                    <a:ext uri="{FF2B5EF4-FFF2-40B4-BE49-F238E27FC236}">
                      <a16:creationId xmlns:a16="http://schemas.microsoft.com/office/drawing/2014/main" id="{9B03E016-E2FF-48F5-91A5-A9DC8E427149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7491435" y="1918935"/>
                  <a:ext cx="10008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275" name="Рукописный ввод 274">
                  <a:extLst>
                    <a:ext uri="{FF2B5EF4-FFF2-40B4-BE49-F238E27FC236}">
                      <a16:creationId xmlns:a16="http://schemas.microsoft.com/office/drawing/2014/main" id="{77C5C3B7-5567-49A2-B6CB-0CAC101316CB}"/>
                    </a:ext>
                  </a:extLst>
                </p14:cNvPr>
                <p14:cNvContentPartPr/>
                <p14:nvPr/>
              </p14:nvContentPartPr>
              <p14:xfrm>
                <a:off x="7530675" y="1945215"/>
                <a:ext cx="75600" cy="35640"/>
              </p14:xfrm>
            </p:contentPart>
          </mc:Choice>
          <mc:Fallback xmlns="">
            <p:pic>
              <p:nvPicPr>
                <p:cNvPr id="275" name="Рукописный ввод 274">
                  <a:extLst>
                    <a:ext uri="{FF2B5EF4-FFF2-40B4-BE49-F238E27FC236}">
                      <a16:creationId xmlns:a16="http://schemas.microsoft.com/office/drawing/2014/main" id="{77C5C3B7-5567-49A2-B6CB-0CAC101316CB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7521675" y="1936215"/>
                  <a:ext cx="9324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276" name="Рукописный ввод 275">
                  <a:extLst>
                    <a:ext uri="{FF2B5EF4-FFF2-40B4-BE49-F238E27FC236}">
                      <a16:creationId xmlns:a16="http://schemas.microsoft.com/office/drawing/2014/main" id="{CC6AB44E-D300-4A52-B5A8-92CCFA3A6CDE}"/>
                    </a:ext>
                  </a:extLst>
                </p14:cNvPr>
                <p14:cNvContentPartPr/>
                <p14:nvPr/>
              </p14:nvContentPartPr>
              <p14:xfrm>
                <a:off x="7567035" y="1903095"/>
                <a:ext cx="31320" cy="17640"/>
              </p14:xfrm>
            </p:contentPart>
          </mc:Choice>
          <mc:Fallback xmlns="">
            <p:pic>
              <p:nvPicPr>
                <p:cNvPr id="276" name="Рукописный ввод 275">
                  <a:extLst>
                    <a:ext uri="{FF2B5EF4-FFF2-40B4-BE49-F238E27FC236}">
                      <a16:creationId xmlns:a16="http://schemas.microsoft.com/office/drawing/2014/main" id="{CC6AB44E-D300-4A52-B5A8-92CCFA3A6CDE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7558035" y="1894455"/>
                  <a:ext cx="4896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277" name="Рукописный ввод 276">
                  <a:extLst>
                    <a:ext uri="{FF2B5EF4-FFF2-40B4-BE49-F238E27FC236}">
                      <a16:creationId xmlns:a16="http://schemas.microsoft.com/office/drawing/2014/main" id="{F3F11EC7-0315-4A04-A34C-18CA1683D49C}"/>
                    </a:ext>
                  </a:extLst>
                </p14:cNvPr>
                <p14:cNvContentPartPr/>
                <p14:nvPr/>
              </p14:nvContentPartPr>
              <p14:xfrm>
                <a:off x="7609515" y="1930815"/>
                <a:ext cx="26280" cy="39240"/>
              </p14:xfrm>
            </p:contentPart>
          </mc:Choice>
          <mc:Fallback xmlns="">
            <p:pic>
              <p:nvPicPr>
                <p:cNvPr id="277" name="Рукописный ввод 276">
                  <a:extLst>
                    <a:ext uri="{FF2B5EF4-FFF2-40B4-BE49-F238E27FC236}">
                      <a16:creationId xmlns:a16="http://schemas.microsoft.com/office/drawing/2014/main" id="{F3F11EC7-0315-4A04-A34C-18CA1683D49C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7600515" y="1921815"/>
                  <a:ext cx="4392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278" name="Рукописный ввод 277">
                  <a:extLst>
                    <a:ext uri="{FF2B5EF4-FFF2-40B4-BE49-F238E27FC236}">
                      <a16:creationId xmlns:a16="http://schemas.microsoft.com/office/drawing/2014/main" id="{023FFF7D-CDC3-4D1A-BB3B-78E5D1A8F0BF}"/>
                    </a:ext>
                  </a:extLst>
                </p14:cNvPr>
                <p14:cNvContentPartPr/>
                <p14:nvPr/>
              </p14:nvContentPartPr>
              <p14:xfrm>
                <a:off x="7597995" y="1912815"/>
                <a:ext cx="39600" cy="41760"/>
              </p14:xfrm>
            </p:contentPart>
          </mc:Choice>
          <mc:Fallback xmlns="">
            <p:pic>
              <p:nvPicPr>
                <p:cNvPr id="278" name="Рукописный ввод 277">
                  <a:extLst>
                    <a:ext uri="{FF2B5EF4-FFF2-40B4-BE49-F238E27FC236}">
                      <a16:creationId xmlns:a16="http://schemas.microsoft.com/office/drawing/2014/main" id="{023FFF7D-CDC3-4D1A-BB3B-78E5D1A8F0BF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7588995" y="1903815"/>
                  <a:ext cx="5724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279" name="Рукописный ввод 278">
                  <a:extLst>
                    <a:ext uri="{FF2B5EF4-FFF2-40B4-BE49-F238E27FC236}">
                      <a16:creationId xmlns:a16="http://schemas.microsoft.com/office/drawing/2014/main" id="{74E47D40-48D8-48A5-9F45-1126778AAC51}"/>
                    </a:ext>
                  </a:extLst>
                </p14:cNvPr>
                <p14:cNvContentPartPr/>
                <p14:nvPr/>
              </p14:nvContentPartPr>
              <p14:xfrm>
                <a:off x="7610955" y="1905615"/>
                <a:ext cx="36360" cy="29160"/>
              </p14:xfrm>
            </p:contentPart>
          </mc:Choice>
          <mc:Fallback xmlns="">
            <p:pic>
              <p:nvPicPr>
                <p:cNvPr id="279" name="Рукописный ввод 278">
                  <a:extLst>
                    <a:ext uri="{FF2B5EF4-FFF2-40B4-BE49-F238E27FC236}">
                      <a16:creationId xmlns:a16="http://schemas.microsoft.com/office/drawing/2014/main" id="{74E47D40-48D8-48A5-9F45-1126778AAC51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7602315" y="1896615"/>
                  <a:ext cx="5400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280" name="Рукописный ввод 279">
                  <a:extLst>
                    <a:ext uri="{FF2B5EF4-FFF2-40B4-BE49-F238E27FC236}">
                      <a16:creationId xmlns:a16="http://schemas.microsoft.com/office/drawing/2014/main" id="{68909B06-548A-48C1-9E2A-821F61F7122D}"/>
                    </a:ext>
                  </a:extLst>
                </p14:cNvPr>
                <p14:cNvContentPartPr/>
                <p14:nvPr/>
              </p14:nvContentPartPr>
              <p14:xfrm>
                <a:off x="7628955" y="1914615"/>
                <a:ext cx="14040" cy="35280"/>
              </p14:xfrm>
            </p:contentPart>
          </mc:Choice>
          <mc:Fallback xmlns="">
            <p:pic>
              <p:nvPicPr>
                <p:cNvPr id="280" name="Рукописный ввод 279">
                  <a:extLst>
                    <a:ext uri="{FF2B5EF4-FFF2-40B4-BE49-F238E27FC236}">
                      <a16:creationId xmlns:a16="http://schemas.microsoft.com/office/drawing/2014/main" id="{68909B06-548A-48C1-9E2A-821F61F7122D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619955" y="1905975"/>
                  <a:ext cx="3168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281" name="Рукописный ввод 280">
                  <a:extLst>
                    <a:ext uri="{FF2B5EF4-FFF2-40B4-BE49-F238E27FC236}">
                      <a16:creationId xmlns:a16="http://schemas.microsoft.com/office/drawing/2014/main" id="{4F6FF3B3-F3FA-4AFB-B930-06F1DA1E8CBF}"/>
                    </a:ext>
                  </a:extLst>
                </p14:cNvPr>
                <p14:cNvContentPartPr/>
                <p14:nvPr/>
              </p14:nvContentPartPr>
              <p14:xfrm>
                <a:off x="7436715" y="1939455"/>
                <a:ext cx="78840" cy="47160"/>
              </p14:xfrm>
            </p:contentPart>
          </mc:Choice>
          <mc:Fallback xmlns="">
            <p:pic>
              <p:nvPicPr>
                <p:cNvPr id="281" name="Рукописный ввод 280">
                  <a:extLst>
                    <a:ext uri="{FF2B5EF4-FFF2-40B4-BE49-F238E27FC236}">
                      <a16:creationId xmlns:a16="http://schemas.microsoft.com/office/drawing/2014/main" id="{4F6FF3B3-F3FA-4AFB-B930-06F1DA1E8CBF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427715" y="1930455"/>
                  <a:ext cx="9648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282" name="Рукописный ввод 281">
                  <a:extLst>
                    <a:ext uri="{FF2B5EF4-FFF2-40B4-BE49-F238E27FC236}">
                      <a16:creationId xmlns:a16="http://schemas.microsoft.com/office/drawing/2014/main" id="{EDE3F81C-00D2-4927-AE4E-EEBE749F1C50}"/>
                    </a:ext>
                  </a:extLst>
                </p14:cNvPr>
                <p14:cNvContentPartPr/>
                <p14:nvPr/>
              </p14:nvContentPartPr>
              <p14:xfrm>
                <a:off x="7450755" y="1968255"/>
                <a:ext cx="47880" cy="20160"/>
              </p14:xfrm>
            </p:contentPart>
          </mc:Choice>
          <mc:Fallback xmlns="">
            <p:pic>
              <p:nvPicPr>
                <p:cNvPr id="282" name="Рукописный ввод 281">
                  <a:extLst>
                    <a:ext uri="{FF2B5EF4-FFF2-40B4-BE49-F238E27FC236}">
                      <a16:creationId xmlns:a16="http://schemas.microsoft.com/office/drawing/2014/main" id="{EDE3F81C-00D2-4927-AE4E-EEBE749F1C50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441755" y="1959615"/>
                  <a:ext cx="6552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283" name="Рукописный ввод 282">
                  <a:extLst>
                    <a:ext uri="{FF2B5EF4-FFF2-40B4-BE49-F238E27FC236}">
                      <a16:creationId xmlns:a16="http://schemas.microsoft.com/office/drawing/2014/main" id="{AB38B444-1F66-4700-8E11-D41CFD022A56}"/>
                    </a:ext>
                  </a:extLst>
                </p14:cNvPr>
                <p14:cNvContentPartPr/>
                <p14:nvPr/>
              </p14:nvContentPartPr>
              <p14:xfrm>
                <a:off x="7433115" y="1978335"/>
                <a:ext cx="56160" cy="27360"/>
              </p14:xfrm>
            </p:contentPart>
          </mc:Choice>
          <mc:Fallback xmlns="">
            <p:pic>
              <p:nvPicPr>
                <p:cNvPr id="283" name="Рукописный ввод 282">
                  <a:extLst>
                    <a:ext uri="{FF2B5EF4-FFF2-40B4-BE49-F238E27FC236}">
                      <a16:creationId xmlns:a16="http://schemas.microsoft.com/office/drawing/2014/main" id="{AB38B444-1F66-4700-8E11-D41CFD022A56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7424475" y="1969335"/>
                  <a:ext cx="7380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284" name="Рукописный ввод 283">
                  <a:extLst>
                    <a:ext uri="{FF2B5EF4-FFF2-40B4-BE49-F238E27FC236}">
                      <a16:creationId xmlns:a16="http://schemas.microsoft.com/office/drawing/2014/main" id="{8F52DFA3-DE90-47EF-B128-358038C1C7E9}"/>
                    </a:ext>
                  </a:extLst>
                </p14:cNvPr>
                <p14:cNvContentPartPr/>
                <p14:nvPr/>
              </p14:nvContentPartPr>
              <p14:xfrm>
                <a:off x="7439595" y="1990575"/>
                <a:ext cx="24840" cy="10440"/>
              </p14:xfrm>
            </p:contentPart>
          </mc:Choice>
          <mc:Fallback xmlns="">
            <p:pic>
              <p:nvPicPr>
                <p:cNvPr id="284" name="Рукописный ввод 283">
                  <a:extLst>
                    <a:ext uri="{FF2B5EF4-FFF2-40B4-BE49-F238E27FC236}">
                      <a16:creationId xmlns:a16="http://schemas.microsoft.com/office/drawing/2014/main" id="{8F52DFA3-DE90-47EF-B128-358038C1C7E9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7430955" y="1981575"/>
                  <a:ext cx="4248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285" name="Рукописный ввод 284">
                  <a:extLst>
                    <a:ext uri="{FF2B5EF4-FFF2-40B4-BE49-F238E27FC236}">
                      <a16:creationId xmlns:a16="http://schemas.microsoft.com/office/drawing/2014/main" id="{CE59B60A-08A4-49F2-92AF-2D9B1C352133}"/>
                    </a:ext>
                  </a:extLst>
                </p14:cNvPr>
                <p14:cNvContentPartPr/>
                <p14:nvPr/>
              </p14:nvContentPartPr>
              <p14:xfrm>
                <a:off x="7424115" y="1929735"/>
                <a:ext cx="54000" cy="32400"/>
              </p14:xfrm>
            </p:contentPart>
          </mc:Choice>
          <mc:Fallback xmlns="">
            <p:pic>
              <p:nvPicPr>
                <p:cNvPr id="285" name="Рукописный ввод 284">
                  <a:extLst>
                    <a:ext uri="{FF2B5EF4-FFF2-40B4-BE49-F238E27FC236}">
                      <a16:creationId xmlns:a16="http://schemas.microsoft.com/office/drawing/2014/main" id="{CE59B60A-08A4-49F2-92AF-2D9B1C352133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7415115" y="1921095"/>
                  <a:ext cx="7164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286" name="Рукописный ввод 285">
                  <a:extLst>
                    <a:ext uri="{FF2B5EF4-FFF2-40B4-BE49-F238E27FC236}">
                      <a16:creationId xmlns:a16="http://schemas.microsoft.com/office/drawing/2014/main" id="{B9145DC4-06A6-4F62-8A80-F480D5A0866E}"/>
                    </a:ext>
                  </a:extLst>
                </p14:cNvPr>
                <p14:cNvContentPartPr/>
                <p14:nvPr/>
              </p14:nvContentPartPr>
              <p14:xfrm>
                <a:off x="7450755" y="1896255"/>
                <a:ext cx="46080" cy="30240"/>
              </p14:xfrm>
            </p:contentPart>
          </mc:Choice>
          <mc:Fallback xmlns="">
            <p:pic>
              <p:nvPicPr>
                <p:cNvPr id="286" name="Рукописный ввод 285">
                  <a:extLst>
                    <a:ext uri="{FF2B5EF4-FFF2-40B4-BE49-F238E27FC236}">
                      <a16:creationId xmlns:a16="http://schemas.microsoft.com/office/drawing/2014/main" id="{B9145DC4-06A6-4F62-8A80-F480D5A0866E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441755" y="1887615"/>
                  <a:ext cx="6372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287" name="Рукописный ввод 286">
                  <a:extLst>
                    <a:ext uri="{FF2B5EF4-FFF2-40B4-BE49-F238E27FC236}">
                      <a16:creationId xmlns:a16="http://schemas.microsoft.com/office/drawing/2014/main" id="{3DC6B1D4-2E91-492C-A74D-350EC345DB6E}"/>
                    </a:ext>
                  </a:extLst>
                </p14:cNvPr>
                <p14:cNvContentPartPr/>
                <p14:nvPr/>
              </p14:nvContentPartPr>
              <p14:xfrm>
                <a:off x="7457235" y="1876815"/>
                <a:ext cx="17640" cy="6840"/>
              </p14:xfrm>
            </p:contentPart>
          </mc:Choice>
          <mc:Fallback xmlns="">
            <p:pic>
              <p:nvPicPr>
                <p:cNvPr id="287" name="Рукописный ввод 286">
                  <a:extLst>
                    <a:ext uri="{FF2B5EF4-FFF2-40B4-BE49-F238E27FC236}">
                      <a16:creationId xmlns:a16="http://schemas.microsoft.com/office/drawing/2014/main" id="{3DC6B1D4-2E91-492C-A74D-350EC345DB6E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7448595" y="1868175"/>
                  <a:ext cx="3528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288" name="Рукописный ввод 287">
                  <a:extLst>
                    <a:ext uri="{FF2B5EF4-FFF2-40B4-BE49-F238E27FC236}">
                      <a16:creationId xmlns:a16="http://schemas.microsoft.com/office/drawing/2014/main" id="{C61F30BB-3011-4FEA-BE04-5605A25D0A9F}"/>
                    </a:ext>
                  </a:extLst>
                </p14:cNvPr>
                <p14:cNvContentPartPr/>
                <p14:nvPr/>
              </p14:nvContentPartPr>
              <p14:xfrm>
                <a:off x="7464075" y="1968975"/>
                <a:ext cx="32040" cy="14040"/>
              </p14:xfrm>
            </p:contentPart>
          </mc:Choice>
          <mc:Fallback xmlns="">
            <p:pic>
              <p:nvPicPr>
                <p:cNvPr id="288" name="Рукописный ввод 287">
                  <a:extLst>
                    <a:ext uri="{FF2B5EF4-FFF2-40B4-BE49-F238E27FC236}">
                      <a16:creationId xmlns:a16="http://schemas.microsoft.com/office/drawing/2014/main" id="{C61F30BB-3011-4FEA-BE04-5605A25D0A9F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7455435" y="1960335"/>
                  <a:ext cx="4968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289" name="Рукописный ввод 288">
                  <a:extLst>
                    <a:ext uri="{FF2B5EF4-FFF2-40B4-BE49-F238E27FC236}">
                      <a16:creationId xmlns:a16="http://schemas.microsoft.com/office/drawing/2014/main" id="{3478504D-A355-4208-A6A7-33156B3AE695}"/>
                    </a:ext>
                  </a:extLst>
                </p14:cNvPr>
                <p14:cNvContentPartPr/>
                <p14:nvPr/>
              </p14:nvContentPartPr>
              <p14:xfrm>
                <a:off x="7501875" y="1959255"/>
                <a:ext cx="41400" cy="7920"/>
              </p14:xfrm>
            </p:contentPart>
          </mc:Choice>
          <mc:Fallback xmlns="">
            <p:pic>
              <p:nvPicPr>
                <p:cNvPr id="289" name="Рукописный ввод 288">
                  <a:extLst>
                    <a:ext uri="{FF2B5EF4-FFF2-40B4-BE49-F238E27FC236}">
                      <a16:creationId xmlns:a16="http://schemas.microsoft.com/office/drawing/2014/main" id="{3478504D-A355-4208-A6A7-33156B3AE695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7492875" y="1950255"/>
                  <a:ext cx="5904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290" name="Рукописный ввод 289">
                  <a:extLst>
                    <a:ext uri="{FF2B5EF4-FFF2-40B4-BE49-F238E27FC236}">
                      <a16:creationId xmlns:a16="http://schemas.microsoft.com/office/drawing/2014/main" id="{727B5E9A-7D88-462A-8C60-FB75731C501E}"/>
                    </a:ext>
                  </a:extLst>
                </p14:cNvPr>
                <p14:cNvContentPartPr/>
                <p14:nvPr/>
              </p14:nvContentPartPr>
              <p14:xfrm>
                <a:off x="7464435" y="1960335"/>
                <a:ext cx="51120" cy="5400"/>
              </p14:xfrm>
            </p:contentPart>
          </mc:Choice>
          <mc:Fallback xmlns="">
            <p:pic>
              <p:nvPicPr>
                <p:cNvPr id="290" name="Рукописный ввод 289">
                  <a:extLst>
                    <a:ext uri="{FF2B5EF4-FFF2-40B4-BE49-F238E27FC236}">
                      <a16:creationId xmlns:a16="http://schemas.microsoft.com/office/drawing/2014/main" id="{727B5E9A-7D88-462A-8C60-FB75731C501E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7455795" y="1951695"/>
                  <a:ext cx="6876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291" name="Рукописный ввод 290">
                  <a:extLst>
                    <a:ext uri="{FF2B5EF4-FFF2-40B4-BE49-F238E27FC236}">
                      <a16:creationId xmlns:a16="http://schemas.microsoft.com/office/drawing/2014/main" id="{70123C49-1014-4288-A1A2-15498155ECD5}"/>
                    </a:ext>
                  </a:extLst>
                </p14:cNvPr>
                <p14:cNvContentPartPr/>
                <p14:nvPr/>
              </p14:nvContentPartPr>
              <p14:xfrm>
                <a:off x="7453635" y="1970415"/>
                <a:ext cx="34200" cy="5040"/>
              </p14:xfrm>
            </p:contentPart>
          </mc:Choice>
          <mc:Fallback xmlns="">
            <p:pic>
              <p:nvPicPr>
                <p:cNvPr id="291" name="Рукописный ввод 290">
                  <a:extLst>
                    <a:ext uri="{FF2B5EF4-FFF2-40B4-BE49-F238E27FC236}">
                      <a16:creationId xmlns:a16="http://schemas.microsoft.com/office/drawing/2014/main" id="{70123C49-1014-4288-A1A2-15498155ECD5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7444635" y="1961415"/>
                  <a:ext cx="5184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292" name="Рукописный ввод 291">
                  <a:extLst>
                    <a:ext uri="{FF2B5EF4-FFF2-40B4-BE49-F238E27FC236}">
                      <a16:creationId xmlns:a16="http://schemas.microsoft.com/office/drawing/2014/main" id="{629DC21B-23EC-49C7-9C80-D9C1C96803B8}"/>
                    </a:ext>
                  </a:extLst>
                </p14:cNvPr>
                <p14:cNvContentPartPr/>
                <p14:nvPr/>
              </p14:nvContentPartPr>
              <p14:xfrm>
                <a:off x="7486755" y="1964295"/>
                <a:ext cx="41400" cy="6480"/>
              </p14:xfrm>
            </p:contentPart>
          </mc:Choice>
          <mc:Fallback xmlns="">
            <p:pic>
              <p:nvPicPr>
                <p:cNvPr id="292" name="Рукописный ввод 291">
                  <a:extLst>
                    <a:ext uri="{FF2B5EF4-FFF2-40B4-BE49-F238E27FC236}">
                      <a16:creationId xmlns:a16="http://schemas.microsoft.com/office/drawing/2014/main" id="{629DC21B-23EC-49C7-9C80-D9C1C96803B8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7477755" y="1955295"/>
                  <a:ext cx="5904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293" name="Рукописный ввод 292">
                  <a:extLst>
                    <a:ext uri="{FF2B5EF4-FFF2-40B4-BE49-F238E27FC236}">
                      <a16:creationId xmlns:a16="http://schemas.microsoft.com/office/drawing/2014/main" id="{D8823E65-4265-4B9A-8EDF-D16A1192E90E}"/>
                    </a:ext>
                  </a:extLst>
                </p14:cNvPr>
                <p14:cNvContentPartPr/>
                <p14:nvPr/>
              </p14:nvContentPartPr>
              <p14:xfrm>
                <a:off x="7527795" y="1934415"/>
                <a:ext cx="62640" cy="14760"/>
              </p14:xfrm>
            </p:contentPart>
          </mc:Choice>
          <mc:Fallback xmlns="">
            <p:pic>
              <p:nvPicPr>
                <p:cNvPr id="293" name="Рукописный ввод 292">
                  <a:extLst>
                    <a:ext uri="{FF2B5EF4-FFF2-40B4-BE49-F238E27FC236}">
                      <a16:creationId xmlns:a16="http://schemas.microsoft.com/office/drawing/2014/main" id="{D8823E65-4265-4B9A-8EDF-D16A1192E90E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7518795" y="1925775"/>
                  <a:ext cx="8028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294" name="Рукописный ввод 293">
                  <a:extLst>
                    <a:ext uri="{FF2B5EF4-FFF2-40B4-BE49-F238E27FC236}">
                      <a16:creationId xmlns:a16="http://schemas.microsoft.com/office/drawing/2014/main" id="{51FFAE3D-BF22-450C-9B61-0F79F9BB373B}"/>
                    </a:ext>
                  </a:extLst>
                </p14:cNvPr>
                <p14:cNvContentPartPr/>
                <p14:nvPr/>
              </p14:nvContentPartPr>
              <p14:xfrm>
                <a:off x="7563795" y="1934415"/>
                <a:ext cx="32040" cy="14400"/>
              </p14:xfrm>
            </p:contentPart>
          </mc:Choice>
          <mc:Fallback xmlns="">
            <p:pic>
              <p:nvPicPr>
                <p:cNvPr id="294" name="Рукописный ввод 293">
                  <a:extLst>
                    <a:ext uri="{FF2B5EF4-FFF2-40B4-BE49-F238E27FC236}">
                      <a16:creationId xmlns:a16="http://schemas.microsoft.com/office/drawing/2014/main" id="{51FFAE3D-BF22-450C-9B61-0F79F9BB373B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7554795" y="1925775"/>
                  <a:ext cx="4968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295" name="Рукописный ввод 294">
                  <a:extLst>
                    <a:ext uri="{FF2B5EF4-FFF2-40B4-BE49-F238E27FC236}">
                      <a16:creationId xmlns:a16="http://schemas.microsoft.com/office/drawing/2014/main" id="{566B1BFE-C41E-43FD-AD2E-8FEA5E59B238}"/>
                    </a:ext>
                  </a:extLst>
                </p14:cNvPr>
                <p14:cNvContentPartPr/>
                <p14:nvPr/>
              </p14:nvContentPartPr>
              <p14:xfrm>
                <a:off x="7630395" y="1954935"/>
                <a:ext cx="41040" cy="39240"/>
              </p14:xfrm>
            </p:contentPart>
          </mc:Choice>
          <mc:Fallback xmlns="">
            <p:pic>
              <p:nvPicPr>
                <p:cNvPr id="295" name="Рукописный ввод 294">
                  <a:extLst>
                    <a:ext uri="{FF2B5EF4-FFF2-40B4-BE49-F238E27FC236}">
                      <a16:creationId xmlns:a16="http://schemas.microsoft.com/office/drawing/2014/main" id="{566B1BFE-C41E-43FD-AD2E-8FEA5E59B238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7621755" y="1946295"/>
                  <a:ext cx="5868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296" name="Рукописный ввод 295">
                  <a:extLst>
                    <a:ext uri="{FF2B5EF4-FFF2-40B4-BE49-F238E27FC236}">
                      <a16:creationId xmlns:a16="http://schemas.microsoft.com/office/drawing/2014/main" id="{5D7B91D7-BC68-496A-A24F-768C9DDEA800}"/>
                    </a:ext>
                  </a:extLst>
                </p14:cNvPr>
                <p14:cNvContentPartPr/>
                <p14:nvPr/>
              </p14:nvContentPartPr>
              <p14:xfrm>
                <a:off x="7660275" y="1954935"/>
                <a:ext cx="12240" cy="17640"/>
              </p14:xfrm>
            </p:contentPart>
          </mc:Choice>
          <mc:Fallback xmlns="">
            <p:pic>
              <p:nvPicPr>
                <p:cNvPr id="296" name="Рукописный ввод 295">
                  <a:extLst>
                    <a:ext uri="{FF2B5EF4-FFF2-40B4-BE49-F238E27FC236}">
                      <a16:creationId xmlns:a16="http://schemas.microsoft.com/office/drawing/2014/main" id="{5D7B91D7-BC68-496A-A24F-768C9DDEA800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7651275" y="1946295"/>
                  <a:ext cx="2988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298" name="Рукописный ввод 297">
                  <a:extLst>
                    <a:ext uri="{FF2B5EF4-FFF2-40B4-BE49-F238E27FC236}">
                      <a16:creationId xmlns:a16="http://schemas.microsoft.com/office/drawing/2014/main" id="{D77AA761-4B8D-420B-AFB3-BC7B0CA13BB3}"/>
                    </a:ext>
                  </a:extLst>
                </p14:cNvPr>
                <p14:cNvContentPartPr/>
                <p14:nvPr/>
              </p14:nvContentPartPr>
              <p14:xfrm>
                <a:off x="7334115" y="1957455"/>
                <a:ext cx="97560" cy="6480"/>
              </p14:xfrm>
            </p:contentPart>
          </mc:Choice>
          <mc:Fallback xmlns="">
            <p:pic>
              <p:nvPicPr>
                <p:cNvPr id="298" name="Рукописный ввод 297">
                  <a:extLst>
                    <a:ext uri="{FF2B5EF4-FFF2-40B4-BE49-F238E27FC236}">
                      <a16:creationId xmlns:a16="http://schemas.microsoft.com/office/drawing/2014/main" id="{D77AA761-4B8D-420B-AFB3-BC7B0CA13BB3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7325475" y="1948455"/>
                  <a:ext cx="11520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299" name="Рукописный ввод 298">
                  <a:extLst>
                    <a:ext uri="{FF2B5EF4-FFF2-40B4-BE49-F238E27FC236}">
                      <a16:creationId xmlns:a16="http://schemas.microsoft.com/office/drawing/2014/main" id="{6CDE6DAD-A466-4A73-9237-8DF56DB559BB}"/>
                    </a:ext>
                  </a:extLst>
                </p14:cNvPr>
                <p14:cNvContentPartPr/>
                <p14:nvPr/>
              </p14:nvContentPartPr>
              <p14:xfrm>
                <a:off x="7317555" y="1960335"/>
                <a:ext cx="93240" cy="2520"/>
              </p14:xfrm>
            </p:contentPart>
          </mc:Choice>
          <mc:Fallback xmlns="">
            <p:pic>
              <p:nvPicPr>
                <p:cNvPr id="299" name="Рукописный ввод 298">
                  <a:extLst>
                    <a:ext uri="{FF2B5EF4-FFF2-40B4-BE49-F238E27FC236}">
                      <a16:creationId xmlns:a16="http://schemas.microsoft.com/office/drawing/2014/main" id="{6CDE6DAD-A466-4A73-9237-8DF56DB559BB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7308915" y="1951695"/>
                  <a:ext cx="11088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301" name="Рукописный ввод 300">
                  <a:extLst>
                    <a:ext uri="{FF2B5EF4-FFF2-40B4-BE49-F238E27FC236}">
                      <a16:creationId xmlns:a16="http://schemas.microsoft.com/office/drawing/2014/main" id="{6507D491-F75E-4528-95F4-F7246920B140}"/>
                    </a:ext>
                  </a:extLst>
                </p14:cNvPr>
                <p14:cNvContentPartPr/>
                <p14:nvPr/>
              </p14:nvContentPartPr>
              <p14:xfrm>
                <a:off x="7270755" y="1940175"/>
                <a:ext cx="52920" cy="38160"/>
              </p14:xfrm>
            </p:contentPart>
          </mc:Choice>
          <mc:Fallback xmlns="">
            <p:pic>
              <p:nvPicPr>
                <p:cNvPr id="301" name="Рукописный ввод 300">
                  <a:extLst>
                    <a:ext uri="{FF2B5EF4-FFF2-40B4-BE49-F238E27FC236}">
                      <a16:creationId xmlns:a16="http://schemas.microsoft.com/office/drawing/2014/main" id="{6507D491-F75E-4528-95F4-F7246920B140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7261755" y="1931175"/>
                  <a:ext cx="7056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303" name="Рукописный ввод 302">
                  <a:extLst>
                    <a:ext uri="{FF2B5EF4-FFF2-40B4-BE49-F238E27FC236}">
                      <a16:creationId xmlns:a16="http://schemas.microsoft.com/office/drawing/2014/main" id="{E61FD7C9-C932-4AAD-8704-B6C93481FBF5}"/>
                    </a:ext>
                  </a:extLst>
                </p14:cNvPr>
                <p14:cNvContentPartPr/>
                <p14:nvPr/>
              </p14:nvContentPartPr>
              <p14:xfrm>
                <a:off x="7260315" y="1925775"/>
                <a:ext cx="61560" cy="38160"/>
              </p14:xfrm>
            </p:contentPart>
          </mc:Choice>
          <mc:Fallback xmlns="">
            <p:pic>
              <p:nvPicPr>
                <p:cNvPr id="303" name="Рукописный ввод 302">
                  <a:extLst>
                    <a:ext uri="{FF2B5EF4-FFF2-40B4-BE49-F238E27FC236}">
                      <a16:creationId xmlns:a16="http://schemas.microsoft.com/office/drawing/2014/main" id="{E61FD7C9-C932-4AAD-8704-B6C93481FBF5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7251315" y="1917135"/>
                  <a:ext cx="7920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304" name="Рукописный ввод 303">
                  <a:extLst>
                    <a:ext uri="{FF2B5EF4-FFF2-40B4-BE49-F238E27FC236}">
                      <a16:creationId xmlns:a16="http://schemas.microsoft.com/office/drawing/2014/main" id="{199335A9-0709-46A5-B16D-F826A9C7894A}"/>
                    </a:ext>
                  </a:extLst>
                </p14:cNvPr>
                <p14:cNvContentPartPr/>
                <p14:nvPr/>
              </p14:nvContentPartPr>
              <p14:xfrm>
                <a:off x="7251675" y="1927215"/>
                <a:ext cx="74160" cy="37800"/>
              </p14:xfrm>
            </p:contentPart>
          </mc:Choice>
          <mc:Fallback xmlns="">
            <p:pic>
              <p:nvPicPr>
                <p:cNvPr id="304" name="Рукописный ввод 303">
                  <a:extLst>
                    <a:ext uri="{FF2B5EF4-FFF2-40B4-BE49-F238E27FC236}">
                      <a16:creationId xmlns:a16="http://schemas.microsoft.com/office/drawing/2014/main" id="{199335A9-0709-46A5-B16D-F826A9C7894A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7242675" y="1918215"/>
                  <a:ext cx="9180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306" name="Рукописный ввод 305">
                  <a:extLst>
                    <a:ext uri="{FF2B5EF4-FFF2-40B4-BE49-F238E27FC236}">
                      <a16:creationId xmlns:a16="http://schemas.microsoft.com/office/drawing/2014/main" id="{E0297463-239E-4191-98A9-7E97999DBD3C}"/>
                    </a:ext>
                  </a:extLst>
                </p14:cNvPr>
                <p14:cNvContentPartPr/>
                <p14:nvPr/>
              </p14:nvContentPartPr>
              <p14:xfrm>
                <a:off x="7252395" y="1960335"/>
                <a:ext cx="21960" cy="59040"/>
              </p14:xfrm>
            </p:contentPart>
          </mc:Choice>
          <mc:Fallback xmlns="">
            <p:pic>
              <p:nvPicPr>
                <p:cNvPr id="306" name="Рукописный ввод 305">
                  <a:extLst>
                    <a:ext uri="{FF2B5EF4-FFF2-40B4-BE49-F238E27FC236}">
                      <a16:creationId xmlns:a16="http://schemas.microsoft.com/office/drawing/2014/main" id="{E0297463-239E-4191-98A9-7E97999DBD3C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7243395" y="1951695"/>
                  <a:ext cx="3960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308" name="Рукописный ввод 307">
                  <a:extLst>
                    <a:ext uri="{FF2B5EF4-FFF2-40B4-BE49-F238E27FC236}">
                      <a16:creationId xmlns:a16="http://schemas.microsoft.com/office/drawing/2014/main" id="{6F8ADDFF-005E-4964-ACCF-A2668528F8F9}"/>
                    </a:ext>
                  </a:extLst>
                </p14:cNvPr>
                <p14:cNvContentPartPr/>
                <p14:nvPr/>
              </p14:nvContentPartPr>
              <p14:xfrm>
                <a:off x="7267155" y="2008575"/>
                <a:ext cx="20160" cy="12240"/>
              </p14:xfrm>
            </p:contentPart>
          </mc:Choice>
          <mc:Fallback xmlns="">
            <p:pic>
              <p:nvPicPr>
                <p:cNvPr id="308" name="Рукописный ввод 307">
                  <a:extLst>
                    <a:ext uri="{FF2B5EF4-FFF2-40B4-BE49-F238E27FC236}">
                      <a16:creationId xmlns:a16="http://schemas.microsoft.com/office/drawing/2014/main" id="{6F8ADDFF-005E-4964-ACCF-A2668528F8F9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7258515" y="1999935"/>
                  <a:ext cx="3780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310" name="Рукописный ввод 309">
                  <a:extLst>
                    <a:ext uri="{FF2B5EF4-FFF2-40B4-BE49-F238E27FC236}">
                      <a16:creationId xmlns:a16="http://schemas.microsoft.com/office/drawing/2014/main" id="{61644F08-D604-4207-A47D-BC748AEEDC61}"/>
                    </a:ext>
                  </a:extLst>
                </p14:cNvPr>
                <p14:cNvContentPartPr/>
                <p14:nvPr/>
              </p14:nvContentPartPr>
              <p14:xfrm>
                <a:off x="7314675" y="1964655"/>
                <a:ext cx="18000" cy="32760"/>
              </p14:xfrm>
            </p:contentPart>
          </mc:Choice>
          <mc:Fallback xmlns="">
            <p:pic>
              <p:nvPicPr>
                <p:cNvPr id="310" name="Рукописный ввод 309">
                  <a:extLst>
                    <a:ext uri="{FF2B5EF4-FFF2-40B4-BE49-F238E27FC236}">
                      <a16:creationId xmlns:a16="http://schemas.microsoft.com/office/drawing/2014/main" id="{61644F08-D604-4207-A47D-BC748AEEDC61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7305675" y="1955655"/>
                  <a:ext cx="3564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313" name="Рукописный ввод 312">
                  <a:extLst>
                    <a:ext uri="{FF2B5EF4-FFF2-40B4-BE49-F238E27FC236}">
                      <a16:creationId xmlns:a16="http://schemas.microsoft.com/office/drawing/2014/main" id="{F78C4BAF-D775-4C60-8050-6608549DCA59}"/>
                    </a:ext>
                  </a:extLst>
                </p14:cNvPr>
                <p14:cNvContentPartPr/>
                <p14:nvPr/>
              </p14:nvContentPartPr>
              <p14:xfrm>
                <a:off x="7619955" y="2035935"/>
                <a:ext cx="80280" cy="98640"/>
              </p14:xfrm>
            </p:contentPart>
          </mc:Choice>
          <mc:Fallback xmlns="">
            <p:pic>
              <p:nvPicPr>
                <p:cNvPr id="313" name="Рукописный ввод 312">
                  <a:extLst>
                    <a:ext uri="{FF2B5EF4-FFF2-40B4-BE49-F238E27FC236}">
                      <a16:creationId xmlns:a16="http://schemas.microsoft.com/office/drawing/2014/main" id="{F78C4BAF-D775-4C60-8050-6608549DCA59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7610955" y="2026935"/>
                  <a:ext cx="9792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316" name="Рукописный ввод 315">
                  <a:extLst>
                    <a:ext uri="{FF2B5EF4-FFF2-40B4-BE49-F238E27FC236}">
                      <a16:creationId xmlns:a16="http://schemas.microsoft.com/office/drawing/2014/main" id="{EC2322A9-35CC-40AC-8BFC-6EC8F7041B24}"/>
                    </a:ext>
                  </a:extLst>
                </p14:cNvPr>
                <p14:cNvContentPartPr/>
                <p14:nvPr/>
              </p14:nvContentPartPr>
              <p14:xfrm>
                <a:off x="7455795" y="2032695"/>
                <a:ext cx="720" cy="5400"/>
              </p14:xfrm>
            </p:contentPart>
          </mc:Choice>
          <mc:Fallback xmlns="">
            <p:pic>
              <p:nvPicPr>
                <p:cNvPr id="316" name="Рукописный ввод 315">
                  <a:extLst>
                    <a:ext uri="{FF2B5EF4-FFF2-40B4-BE49-F238E27FC236}">
                      <a16:creationId xmlns:a16="http://schemas.microsoft.com/office/drawing/2014/main" id="{EC2322A9-35CC-40AC-8BFC-6EC8F7041B24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7446795" y="2024055"/>
                  <a:ext cx="1836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317" name="Рукописный ввод 316">
                  <a:extLst>
                    <a:ext uri="{FF2B5EF4-FFF2-40B4-BE49-F238E27FC236}">
                      <a16:creationId xmlns:a16="http://schemas.microsoft.com/office/drawing/2014/main" id="{89A4FA22-5C86-4A12-BC58-99109042B5E8}"/>
                    </a:ext>
                  </a:extLst>
                </p14:cNvPr>
                <p14:cNvContentPartPr/>
                <p14:nvPr/>
              </p14:nvContentPartPr>
              <p14:xfrm>
                <a:off x="7456155" y="2032695"/>
                <a:ext cx="2520" cy="5400"/>
              </p14:xfrm>
            </p:contentPart>
          </mc:Choice>
          <mc:Fallback xmlns="">
            <p:pic>
              <p:nvPicPr>
                <p:cNvPr id="317" name="Рукописный ввод 316">
                  <a:extLst>
                    <a:ext uri="{FF2B5EF4-FFF2-40B4-BE49-F238E27FC236}">
                      <a16:creationId xmlns:a16="http://schemas.microsoft.com/office/drawing/2014/main" id="{89A4FA22-5C86-4A12-BC58-99109042B5E8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7447155" y="2024055"/>
                  <a:ext cx="2016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318" name="Рукописный ввод 317">
                  <a:extLst>
                    <a:ext uri="{FF2B5EF4-FFF2-40B4-BE49-F238E27FC236}">
                      <a16:creationId xmlns:a16="http://schemas.microsoft.com/office/drawing/2014/main" id="{3A3F4DB1-3809-4673-B179-553260536924}"/>
                    </a:ext>
                  </a:extLst>
                </p14:cNvPr>
                <p14:cNvContentPartPr/>
                <p14:nvPr/>
              </p14:nvContentPartPr>
              <p14:xfrm>
                <a:off x="7388115" y="2052135"/>
                <a:ext cx="92520" cy="92160"/>
              </p14:xfrm>
            </p:contentPart>
          </mc:Choice>
          <mc:Fallback xmlns="">
            <p:pic>
              <p:nvPicPr>
                <p:cNvPr id="318" name="Рукописный ввод 317">
                  <a:extLst>
                    <a:ext uri="{FF2B5EF4-FFF2-40B4-BE49-F238E27FC236}">
                      <a16:creationId xmlns:a16="http://schemas.microsoft.com/office/drawing/2014/main" id="{3A3F4DB1-3809-4673-B179-553260536924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7379115" y="2043495"/>
                  <a:ext cx="110160" cy="10980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B4889DF6-F4D5-4095-8902-9FF14FA9D2EF}"/>
              </a:ext>
            </a:extLst>
          </p:cNvPr>
          <p:cNvPicPr>
            <a:picLocks noChangeAspect="1"/>
          </p:cNvPicPr>
          <p:nvPr/>
        </p:nvPicPr>
        <p:blipFill>
          <a:blip r:embed="rId185"/>
          <a:stretch>
            <a:fillRect/>
          </a:stretch>
        </p:blipFill>
        <p:spPr>
          <a:xfrm>
            <a:off x="7747104" y="5073746"/>
            <a:ext cx="1184462" cy="210733"/>
          </a:xfrm>
          <a:prstGeom prst="rect">
            <a:avLst/>
          </a:prstGeom>
        </p:spPr>
      </p:pic>
      <p:sp>
        <p:nvSpPr>
          <p:cNvPr id="125" name="Прямоугольник 8">
            <a:extLst>
              <a:ext uri="{FF2B5EF4-FFF2-40B4-BE49-F238E27FC236}">
                <a16:creationId xmlns:a16="http://schemas.microsoft.com/office/drawing/2014/main" id="{879A11B8-59A3-4B69-8341-2942EC11AD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26" y="5897773"/>
            <a:ext cx="2897205" cy="954107"/>
          </a:xfrm>
          <a:prstGeom prst="rect">
            <a:avLst/>
          </a:prstGeom>
          <a:solidFill>
            <a:srgbClr val="FFFF00">
              <a:alpha val="20000"/>
            </a:srgbClr>
          </a:solidFill>
          <a:ln>
            <a:noFill/>
          </a:ln>
        </p:spPr>
        <p:txBody>
          <a:bodyPr wrap="square" numCol="1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just" eaLnBrk="1" hangingPunct="1"/>
            <a:r>
              <a:rPr lang="en-US" altLang="ru-RU" sz="1400" dirty="0">
                <a:solidFill>
                  <a:srgbClr val="7030A0"/>
                </a:solidFill>
              </a:rPr>
              <a:t>Want to know more?</a:t>
            </a:r>
          </a:p>
          <a:p>
            <a:pPr algn="just" eaLnBrk="1" hangingPunct="1"/>
            <a:r>
              <a:rPr lang="en-US" altLang="ru-RU" sz="1400" dirty="0">
                <a:hlinkClick r:id="rId186"/>
              </a:rPr>
              <a:t>DeepMind x UCL | Deep Learning Lectures | 5/12 | Optimization for Machine Learning</a:t>
            </a:r>
            <a:endParaRPr lang="ru-RU" altLang="ru-RU" sz="1400" dirty="0"/>
          </a:p>
        </p:txBody>
      </p:sp>
    </p:spTree>
    <p:extLst>
      <p:ext uri="{BB962C8B-B14F-4D97-AF65-F5344CB8AC3E}">
        <p14:creationId xmlns:p14="http://schemas.microsoft.com/office/powerpoint/2010/main" val="4054169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2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8">
            <a:extLst>
              <a:ext uri="{FF2B5EF4-FFF2-40B4-BE49-F238E27FC236}">
                <a16:creationId xmlns:a16="http://schemas.microsoft.com/office/drawing/2014/main" id="{8F8510E2-DEA4-4222-8CCF-3CD9300A8C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7204" y="0"/>
            <a:ext cx="929479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sz="2800" b="1" dirty="0"/>
              <a:t>Все начиналось с линейной регрессии / </a:t>
            </a:r>
            <a:r>
              <a:rPr lang="en-US" altLang="ru-RU" sz="2800" b="1" dirty="0">
                <a:solidFill>
                  <a:srgbClr val="7030A0"/>
                </a:solidFill>
              </a:rPr>
              <a:t>Linear regression</a:t>
            </a:r>
            <a:endParaRPr lang="ru-RU" altLang="ru-RU" sz="2800" b="1" dirty="0">
              <a:solidFill>
                <a:srgbClr val="7030A0"/>
              </a:solidFill>
            </a:endParaRPr>
          </a:p>
        </p:txBody>
      </p:sp>
      <p:sp>
        <p:nvSpPr>
          <p:cNvPr id="12" name="Прямоугольник 8">
            <a:extLst>
              <a:ext uri="{FF2B5EF4-FFF2-40B4-BE49-F238E27FC236}">
                <a16:creationId xmlns:a16="http://schemas.microsoft.com/office/drawing/2014/main" id="{3C9A4995-F665-4D5F-A416-A4ADAD336B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7580" y="576128"/>
            <a:ext cx="8634043" cy="338554"/>
          </a:xfrm>
          <a:prstGeom prst="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  <a:ln>
            <a:noFill/>
          </a:ln>
        </p:spPr>
        <p:txBody>
          <a:bodyPr wrap="square" numCol="1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just" eaLnBrk="1" hangingPunct="1"/>
            <a:r>
              <a:rPr lang="ru-RU" altLang="ru-RU" b="1" dirty="0"/>
              <a:t>Лирическое отступление 2. Действия над матрицами</a:t>
            </a:r>
          </a:p>
        </p:txBody>
      </p:sp>
      <p:grpSp>
        <p:nvGrpSpPr>
          <p:cNvPr id="241" name="Группа 240">
            <a:extLst>
              <a:ext uri="{FF2B5EF4-FFF2-40B4-BE49-F238E27FC236}">
                <a16:creationId xmlns:a16="http://schemas.microsoft.com/office/drawing/2014/main" id="{BE18DD68-7EBC-49EC-8E84-83680160E8C0}"/>
              </a:ext>
            </a:extLst>
          </p:cNvPr>
          <p:cNvGrpSpPr/>
          <p:nvPr/>
        </p:nvGrpSpPr>
        <p:grpSpPr>
          <a:xfrm>
            <a:off x="3501690" y="1234170"/>
            <a:ext cx="1378080" cy="406080"/>
            <a:chOff x="3501690" y="1234170"/>
            <a:chExt cx="1378080" cy="406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Рукописный ввод 1">
                  <a:extLst>
                    <a:ext uri="{FF2B5EF4-FFF2-40B4-BE49-F238E27FC236}">
                      <a16:creationId xmlns:a16="http://schemas.microsoft.com/office/drawing/2014/main" id="{C6300480-509D-4EDF-89C9-EFE827C9880C}"/>
                    </a:ext>
                  </a:extLst>
                </p14:cNvPr>
                <p14:cNvContentPartPr/>
                <p14:nvPr/>
              </p14:nvContentPartPr>
              <p14:xfrm>
                <a:off x="3501690" y="1267650"/>
                <a:ext cx="81000" cy="349560"/>
              </p14:xfrm>
            </p:contentPart>
          </mc:Choice>
          <mc:Fallback xmlns="">
            <p:pic>
              <p:nvPicPr>
                <p:cNvPr id="2" name="Рукописный ввод 1">
                  <a:extLst>
                    <a:ext uri="{FF2B5EF4-FFF2-40B4-BE49-F238E27FC236}">
                      <a16:creationId xmlns:a16="http://schemas.microsoft.com/office/drawing/2014/main" id="{C6300480-509D-4EDF-89C9-EFE827C9880C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492690" y="1258650"/>
                  <a:ext cx="98640" cy="36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9" name="Рукописный ввод 8">
                  <a:extLst>
                    <a:ext uri="{FF2B5EF4-FFF2-40B4-BE49-F238E27FC236}">
                      <a16:creationId xmlns:a16="http://schemas.microsoft.com/office/drawing/2014/main" id="{728C3EF0-DB15-4D9D-ACFF-5BDF0FB7E12E}"/>
                    </a:ext>
                  </a:extLst>
                </p14:cNvPr>
                <p14:cNvContentPartPr/>
                <p14:nvPr/>
              </p14:nvContentPartPr>
              <p14:xfrm>
                <a:off x="3590970" y="1274490"/>
                <a:ext cx="84240" cy="365760"/>
              </p14:xfrm>
            </p:contentPart>
          </mc:Choice>
          <mc:Fallback xmlns="">
            <p:pic>
              <p:nvPicPr>
                <p:cNvPr id="9" name="Рукописный ввод 8">
                  <a:extLst>
                    <a:ext uri="{FF2B5EF4-FFF2-40B4-BE49-F238E27FC236}">
                      <a16:creationId xmlns:a16="http://schemas.microsoft.com/office/drawing/2014/main" id="{728C3EF0-DB15-4D9D-ACFF-5BDF0FB7E12E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581970" y="1265490"/>
                  <a:ext cx="101880" cy="38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20" name="Рукописный ввод 19">
                  <a:extLst>
                    <a:ext uri="{FF2B5EF4-FFF2-40B4-BE49-F238E27FC236}">
                      <a16:creationId xmlns:a16="http://schemas.microsoft.com/office/drawing/2014/main" id="{ED9F04DE-E4CB-4AA9-B643-F893EE34193C}"/>
                    </a:ext>
                  </a:extLst>
                </p14:cNvPr>
                <p14:cNvContentPartPr/>
                <p14:nvPr/>
              </p14:nvContentPartPr>
              <p14:xfrm>
                <a:off x="3519690" y="1458810"/>
                <a:ext cx="93600" cy="12600"/>
              </p14:xfrm>
            </p:contentPart>
          </mc:Choice>
          <mc:Fallback xmlns="">
            <p:pic>
              <p:nvPicPr>
                <p:cNvPr id="20" name="Рукописный ввод 19">
                  <a:extLst>
                    <a:ext uri="{FF2B5EF4-FFF2-40B4-BE49-F238E27FC236}">
                      <a16:creationId xmlns:a16="http://schemas.microsoft.com/office/drawing/2014/main" id="{ED9F04DE-E4CB-4AA9-B643-F893EE34193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510690" y="1449810"/>
                  <a:ext cx="11124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24" name="Рукописный ввод 223">
                  <a:extLst>
                    <a:ext uri="{FF2B5EF4-FFF2-40B4-BE49-F238E27FC236}">
                      <a16:creationId xmlns:a16="http://schemas.microsoft.com/office/drawing/2014/main" id="{08A8506B-5372-4E80-A0A9-D41032349751}"/>
                    </a:ext>
                  </a:extLst>
                </p14:cNvPr>
                <p14:cNvContentPartPr/>
                <p14:nvPr/>
              </p14:nvContentPartPr>
              <p14:xfrm>
                <a:off x="3761970" y="1431450"/>
                <a:ext cx="90000" cy="18720"/>
              </p14:xfrm>
            </p:contentPart>
          </mc:Choice>
          <mc:Fallback xmlns="">
            <p:pic>
              <p:nvPicPr>
                <p:cNvPr id="224" name="Рукописный ввод 223">
                  <a:extLst>
                    <a:ext uri="{FF2B5EF4-FFF2-40B4-BE49-F238E27FC236}">
                      <a16:creationId xmlns:a16="http://schemas.microsoft.com/office/drawing/2014/main" id="{08A8506B-5372-4E80-A0A9-D41032349751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752970" y="1422450"/>
                  <a:ext cx="10764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25" name="Рукописный ввод 224">
                  <a:extLst>
                    <a:ext uri="{FF2B5EF4-FFF2-40B4-BE49-F238E27FC236}">
                      <a16:creationId xmlns:a16="http://schemas.microsoft.com/office/drawing/2014/main" id="{3828BFC9-A70F-4365-89ED-B7BAE0EBD010}"/>
                    </a:ext>
                  </a:extLst>
                </p14:cNvPr>
                <p14:cNvContentPartPr/>
                <p14:nvPr/>
              </p14:nvContentPartPr>
              <p14:xfrm>
                <a:off x="3763410" y="1512810"/>
                <a:ext cx="108000" cy="7200"/>
              </p14:xfrm>
            </p:contentPart>
          </mc:Choice>
          <mc:Fallback xmlns="">
            <p:pic>
              <p:nvPicPr>
                <p:cNvPr id="225" name="Рукописный ввод 224">
                  <a:extLst>
                    <a:ext uri="{FF2B5EF4-FFF2-40B4-BE49-F238E27FC236}">
                      <a16:creationId xmlns:a16="http://schemas.microsoft.com/office/drawing/2014/main" id="{3828BFC9-A70F-4365-89ED-B7BAE0EBD010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754770" y="1504170"/>
                  <a:ext cx="12564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26" name="Рукописный ввод 225">
                  <a:extLst>
                    <a:ext uri="{FF2B5EF4-FFF2-40B4-BE49-F238E27FC236}">
                      <a16:creationId xmlns:a16="http://schemas.microsoft.com/office/drawing/2014/main" id="{A8B7BCBC-EFB0-43D4-B94F-149E0DD6B571}"/>
                    </a:ext>
                  </a:extLst>
                </p14:cNvPr>
                <p14:cNvContentPartPr/>
                <p14:nvPr/>
              </p14:nvContentPartPr>
              <p14:xfrm>
                <a:off x="3964650" y="1256850"/>
                <a:ext cx="90360" cy="340920"/>
              </p14:xfrm>
            </p:contentPart>
          </mc:Choice>
          <mc:Fallback xmlns="">
            <p:pic>
              <p:nvPicPr>
                <p:cNvPr id="226" name="Рукописный ввод 225">
                  <a:extLst>
                    <a:ext uri="{FF2B5EF4-FFF2-40B4-BE49-F238E27FC236}">
                      <a16:creationId xmlns:a16="http://schemas.microsoft.com/office/drawing/2014/main" id="{A8B7BCBC-EFB0-43D4-B94F-149E0DD6B571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955650" y="1248210"/>
                  <a:ext cx="108000" cy="35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29" name="Рукописный ввод 228">
                  <a:extLst>
                    <a:ext uri="{FF2B5EF4-FFF2-40B4-BE49-F238E27FC236}">
                      <a16:creationId xmlns:a16="http://schemas.microsoft.com/office/drawing/2014/main" id="{2790A082-8D76-4377-98A4-53A397C95870}"/>
                    </a:ext>
                  </a:extLst>
                </p14:cNvPr>
                <p14:cNvContentPartPr/>
                <p14:nvPr/>
              </p14:nvContentPartPr>
              <p14:xfrm>
                <a:off x="4038450" y="1254690"/>
                <a:ext cx="93600" cy="349920"/>
              </p14:xfrm>
            </p:contentPart>
          </mc:Choice>
          <mc:Fallback xmlns="">
            <p:pic>
              <p:nvPicPr>
                <p:cNvPr id="229" name="Рукописный ввод 228">
                  <a:extLst>
                    <a:ext uri="{FF2B5EF4-FFF2-40B4-BE49-F238E27FC236}">
                      <a16:creationId xmlns:a16="http://schemas.microsoft.com/office/drawing/2014/main" id="{2790A082-8D76-4377-98A4-53A397C95870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029810" y="1245690"/>
                  <a:ext cx="111240" cy="36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30" name="Рукописный ввод 229">
                  <a:extLst>
                    <a:ext uri="{FF2B5EF4-FFF2-40B4-BE49-F238E27FC236}">
                      <a16:creationId xmlns:a16="http://schemas.microsoft.com/office/drawing/2014/main" id="{D96A0F44-EC63-4AE8-8DE9-3C20FA76B6D9}"/>
                    </a:ext>
                  </a:extLst>
                </p14:cNvPr>
                <p14:cNvContentPartPr/>
                <p14:nvPr/>
              </p14:nvContentPartPr>
              <p14:xfrm>
                <a:off x="4190370" y="1327770"/>
                <a:ext cx="170280" cy="177120"/>
              </p14:xfrm>
            </p:contentPart>
          </mc:Choice>
          <mc:Fallback xmlns="">
            <p:pic>
              <p:nvPicPr>
                <p:cNvPr id="230" name="Рукописный ввод 229">
                  <a:extLst>
                    <a:ext uri="{FF2B5EF4-FFF2-40B4-BE49-F238E27FC236}">
                      <a16:creationId xmlns:a16="http://schemas.microsoft.com/office/drawing/2014/main" id="{D96A0F44-EC63-4AE8-8DE9-3C20FA76B6D9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181370" y="1318770"/>
                  <a:ext cx="18792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31" name="Рукописный ввод 230">
                  <a:extLst>
                    <a:ext uri="{FF2B5EF4-FFF2-40B4-BE49-F238E27FC236}">
                      <a16:creationId xmlns:a16="http://schemas.microsoft.com/office/drawing/2014/main" id="{6676CCDC-C7B8-4A29-B318-81139053259F}"/>
                    </a:ext>
                  </a:extLst>
                </p14:cNvPr>
                <p14:cNvContentPartPr/>
                <p14:nvPr/>
              </p14:nvContentPartPr>
              <p14:xfrm>
                <a:off x="4404570" y="1453410"/>
                <a:ext cx="45000" cy="83160"/>
              </p14:xfrm>
            </p:contentPart>
          </mc:Choice>
          <mc:Fallback xmlns="">
            <p:pic>
              <p:nvPicPr>
                <p:cNvPr id="231" name="Рукописный ввод 230">
                  <a:extLst>
                    <a:ext uri="{FF2B5EF4-FFF2-40B4-BE49-F238E27FC236}">
                      <a16:creationId xmlns:a16="http://schemas.microsoft.com/office/drawing/2014/main" id="{6676CCDC-C7B8-4A29-B318-81139053259F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395930" y="1444770"/>
                  <a:ext cx="6264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32" name="Рукописный ввод 231">
                  <a:extLst>
                    <a:ext uri="{FF2B5EF4-FFF2-40B4-BE49-F238E27FC236}">
                      <a16:creationId xmlns:a16="http://schemas.microsoft.com/office/drawing/2014/main" id="{CBE0E2F3-2DA9-499A-86F5-F4B7A0A385AC}"/>
                    </a:ext>
                  </a:extLst>
                </p14:cNvPr>
                <p14:cNvContentPartPr/>
                <p14:nvPr/>
              </p14:nvContentPartPr>
              <p14:xfrm>
                <a:off x="4479810" y="1458090"/>
                <a:ext cx="28440" cy="124560"/>
              </p14:xfrm>
            </p:contentPart>
          </mc:Choice>
          <mc:Fallback xmlns="">
            <p:pic>
              <p:nvPicPr>
                <p:cNvPr id="232" name="Рукописный ввод 231">
                  <a:extLst>
                    <a:ext uri="{FF2B5EF4-FFF2-40B4-BE49-F238E27FC236}">
                      <a16:creationId xmlns:a16="http://schemas.microsoft.com/office/drawing/2014/main" id="{CBE0E2F3-2DA9-499A-86F5-F4B7A0A385AC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470810" y="1449090"/>
                  <a:ext cx="4608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33" name="Рукописный ввод 232">
                  <a:extLst>
                    <a:ext uri="{FF2B5EF4-FFF2-40B4-BE49-F238E27FC236}">
                      <a16:creationId xmlns:a16="http://schemas.microsoft.com/office/drawing/2014/main" id="{F427531B-4778-470B-BBB7-C1DD6142F471}"/>
                    </a:ext>
                  </a:extLst>
                </p14:cNvPr>
                <p14:cNvContentPartPr/>
                <p14:nvPr/>
              </p14:nvContentPartPr>
              <p14:xfrm>
                <a:off x="4393410" y="1375650"/>
                <a:ext cx="14040" cy="360"/>
              </p14:xfrm>
            </p:contentPart>
          </mc:Choice>
          <mc:Fallback xmlns="">
            <p:pic>
              <p:nvPicPr>
                <p:cNvPr id="233" name="Рукописный ввод 232">
                  <a:extLst>
                    <a:ext uri="{FF2B5EF4-FFF2-40B4-BE49-F238E27FC236}">
                      <a16:creationId xmlns:a16="http://schemas.microsoft.com/office/drawing/2014/main" id="{F427531B-4778-470B-BBB7-C1DD6142F471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384410" y="1367010"/>
                  <a:ext cx="3168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34" name="Рукописный ввод 233">
                  <a:extLst>
                    <a:ext uri="{FF2B5EF4-FFF2-40B4-BE49-F238E27FC236}">
                      <a16:creationId xmlns:a16="http://schemas.microsoft.com/office/drawing/2014/main" id="{CB725803-D252-4476-99EB-1F7998468630}"/>
                    </a:ext>
                  </a:extLst>
                </p14:cNvPr>
                <p14:cNvContentPartPr/>
                <p14:nvPr/>
              </p14:nvContentPartPr>
              <p14:xfrm>
                <a:off x="4484850" y="1383930"/>
                <a:ext cx="360" cy="360"/>
              </p14:xfrm>
            </p:contentPart>
          </mc:Choice>
          <mc:Fallback xmlns="">
            <p:pic>
              <p:nvPicPr>
                <p:cNvPr id="234" name="Рукописный ввод 233">
                  <a:extLst>
                    <a:ext uri="{FF2B5EF4-FFF2-40B4-BE49-F238E27FC236}">
                      <a16:creationId xmlns:a16="http://schemas.microsoft.com/office/drawing/2014/main" id="{CB725803-D252-4476-99EB-1F7998468630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475850" y="137529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36" name="Рукописный ввод 235">
                  <a:extLst>
                    <a:ext uri="{FF2B5EF4-FFF2-40B4-BE49-F238E27FC236}">
                      <a16:creationId xmlns:a16="http://schemas.microsoft.com/office/drawing/2014/main" id="{C2962866-805A-49EE-8542-14D6BFADBEA8}"/>
                    </a:ext>
                  </a:extLst>
                </p14:cNvPr>
                <p14:cNvContentPartPr/>
                <p14:nvPr/>
              </p14:nvContentPartPr>
              <p14:xfrm>
                <a:off x="4523730" y="1257570"/>
                <a:ext cx="66600" cy="285480"/>
              </p14:xfrm>
            </p:contentPart>
          </mc:Choice>
          <mc:Fallback xmlns="">
            <p:pic>
              <p:nvPicPr>
                <p:cNvPr id="236" name="Рукописный ввод 235">
                  <a:extLst>
                    <a:ext uri="{FF2B5EF4-FFF2-40B4-BE49-F238E27FC236}">
                      <a16:creationId xmlns:a16="http://schemas.microsoft.com/office/drawing/2014/main" id="{C2962866-805A-49EE-8542-14D6BFADBEA8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515090" y="1248930"/>
                  <a:ext cx="84240" cy="30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37" name="Рукописный ввод 236">
                  <a:extLst>
                    <a:ext uri="{FF2B5EF4-FFF2-40B4-BE49-F238E27FC236}">
                      <a16:creationId xmlns:a16="http://schemas.microsoft.com/office/drawing/2014/main" id="{21662A15-C103-4911-9DDD-9A6B41A44A6B}"/>
                    </a:ext>
                  </a:extLst>
                </p14:cNvPr>
                <p14:cNvContentPartPr/>
                <p14:nvPr/>
              </p14:nvContentPartPr>
              <p14:xfrm>
                <a:off x="4593930" y="1234170"/>
                <a:ext cx="78480" cy="362880"/>
              </p14:xfrm>
            </p:contentPart>
          </mc:Choice>
          <mc:Fallback xmlns="">
            <p:pic>
              <p:nvPicPr>
                <p:cNvPr id="237" name="Рукописный ввод 236">
                  <a:extLst>
                    <a:ext uri="{FF2B5EF4-FFF2-40B4-BE49-F238E27FC236}">
                      <a16:creationId xmlns:a16="http://schemas.microsoft.com/office/drawing/2014/main" id="{21662A15-C103-4911-9DDD-9A6B41A44A6B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585290" y="1225170"/>
                  <a:ext cx="96120" cy="38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39" name="Рукописный ввод 238">
                  <a:extLst>
                    <a:ext uri="{FF2B5EF4-FFF2-40B4-BE49-F238E27FC236}">
                      <a16:creationId xmlns:a16="http://schemas.microsoft.com/office/drawing/2014/main" id="{A3B29426-32C3-4995-A295-7E1E2995AF02}"/>
                    </a:ext>
                  </a:extLst>
                </p14:cNvPr>
                <p14:cNvContentPartPr/>
                <p14:nvPr/>
              </p14:nvContentPartPr>
              <p14:xfrm>
                <a:off x="4771050" y="1387170"/>
                <a:ext cx="95040" cy="10440"/>
              </p14:xfrm>
            </p:contentPart>
          </mc:Choice>
          <mc:Fallback xmlns="">
            <p:pic>
              <p:nvPicPr>
                <p:cNvPr id="239" name="Рукописный ввод 238">
                  <a:extLst>
                    <a:ext uri="{FF2B5EF4-FFF2-40B4-BE49-F238E27FC236}">
                      <a16:creationId xmlns:a16="http://schemas.microsoft.com/office/drawing/2014/main" id="{A3B29426-32C3-4995-A295-7E1E2995AF02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762050" y="1378170"/>
                  <a:ext cx="11268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40" name="Рукописный ввод 239">
                  <a:extLst>
                    <a:ext uri="{FF2B5EF4-FFF2-40B4-BE49-F238E27FC236}">
                      <a16:creationId xmlns:a16="http://schemas.microsoft.com/office/drawing/2014/main" id="{CCB9D4C3-1825-4DB9-AC84-037E1951587B}"/>
                    </a:ext>
                  </a:extLst>
                </p14:cNvPr>
                <p14:cNvContentPartPr/>
                <p14:nvPr/>
              </p14:nvContentPartPr>
              <p14:xfrm>
                <a:off x="4795530" y="1445850"/>
                <a:ext cx="84240" cy="11880"/>
              </p14:xfrm>
            </p:contentPart>
          </mc:Choice>
          <mc:Fallback xmlns="">
            <p:pic>
              <p:nvPicPr>
                <p:cNvPr id="240" name="Рукописный ввод 239">
                  <a:extLst>
                    <a:ext uri="{FF2B5EF4-FFF2-40B4-BE49-F238E27FC236}">
                      <a16:creationId xmlns:a16="http://schemas.microsoft.com/office/drawing/2014/main" id="{CCB9D4C3-1825-4DB9-AC84-037E1951587B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786890" y="1436850"/>
                  <a:ext cx="101880" cy="29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7" name="Группа 56">
            <a:extLst>
              <a:ext uri="{FF2B5EF4-FFF2-40B4-BE49-F238E27FC236}">
                <a16:creationId xmlns:a16="http://schemas.microsoft.com/office/drawing/2014/main" id="{7C9F0389-B30D-4736-83FA-9C47EC7BADBA}"/>
              </a:ext>
            </a:extLst>
          </p:cNvPr>
          <p:cNvGrpSpPr/>
          <p:nvPr/>
        </p:nvGrpSpPr>
        <p:grpSpPr>
          <a:xfrm>
            <a:off x="5872290" y="1025730"/>
            <a:ext cx="349560" cy="432720"/>
            <a:chOff x="5872290" y="1025730"/>
            <a:chExt cx="349560" cy="432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48" name="Рукописный ввод 247">
                  <a:extLst>
                    <a:ext uri="{FF2B5EF4-FFF2-40B4-BE49-F238E27FC236}">
                      <a16:creationId xmlns:a16="http://schemas.microsoft.com/office/drawing/2014/main" id="{C50AD57F-0015-4038-A4F7-433434D884EE}"/>
                    </a:ext>
                  </a:extLst>
                </p14:cNvPr>
                <p14:cNvContentPartPr/>
                <p14:nvPr/>
              </p14:nvContentPartPr>
              <p14:xfrm>
                <a:off x="5913330" y="1025730"/>
                <a:ext cx="138960" cy="175680"/>
              </p14:xfrm>
            </p:contentPart>
          </mc:Choice>
          <mc:Fallback xmlns="">
            <p:pic>
              <p:nvPicPr>
                <p:cNvPr id="248" name="Рукописный ввод 247">
                  <a:extLst>
                    <a:ext uri="{FF2B5EF4-FFF2-40B4-BE49-F238E27FC236}">
                      <a16:creationId xmlns:a16="http://schemas.microsoft.com/office/drawing/2014/main" id="{C50AD57F-0015-4038-A4F7-433434D884EE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904690" y="1017090"/>
                  <a:ext cx="15660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49" name="Рукописный ввод 248">
                  <a:extLst>
                    <a:ext uri="{FF2B5EF4-FFF2-40B4-BE49-F238E27FC236}">
                      <a16:creationId xmlns:a16="http://schemas.microsoft.com/office/drawing/2014/main" id="{0D1DC539-8998-4681-AE23-CD74DAC4A1C6}"/>
                    </a:ext>
                  </a:extLst>
                </p14:cNvPr>
                <p14:cNvContentPartPr/>
                <p14:nvPr/>
              </p14:nvContentPartPr>
              <p14:xfrm>
                <a:off x="6091890" y="1150290"/>
                <a:ext cx="20160" cy="77040"/>
              </p14:xfrm>
            </p:contentPart>
          </mc:Choice>
          <mc:Fallback xmlns="">
            <p:pic>
              <p:nvPicPr>
                <p:cNvPr id="249" name="Рукописный ввод 248">
                  <a:extLst>
                    <a:ext uri="{FF2B5EF4-FFF2-40B4-BE49-F238E27FC236}">
                      <a16:creationId xmlns:a16="http://schemas.microsoft.com/office/drawing/2014/main" id="{0D1DC539-8998-4681-AE23-CD74DAC4A1C6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083250" y="1141650"/>
                  <a:ext cx="3780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50" name="Рукописный ввод 249">
                  <a:extLst>
                    <a:ext uri="{FF2B5EF4-FFF2-40B4-BE49-F238E27FC236}">
                      <a16:creationId xmlns:a16="http://schemas.microsoft.com/office/drawing/2014/main" id="{5891406D-DF64-453B-A602-C4461F01B58E}"/>
                    </a:ext>
                  </a:extLst>
                </p14:cNvPr>
                <p14:cNvContentPartPr/>
                <p14:nvPr/>
              </p14:nvContentPartPr>
              <p14:xfrm>
                <a:off x="6101970" y="1185930"/>
                <a:ext cx="360" cy="360"/>
              </p14:xfrm>
            </p:contentPart>
          </mc:Choice>
          <mc:Fallback xmlns="">
            <p:pic>
              <p:nvPicPr>
                <p:cNvPr id="250" name="Рукописный ввод 249">
                  <a:extLst>
                    <a:ext uri="{FF2B5EF4-FFF2-40B4-BE49-F238E27FC236}">
                      <a16:creationId xmlns:a16="http://schemas.microsoft.com/office/drawing/2014/main" id="{5891406D-DF64-453B-A602-C4461F01B58E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6092970" y="117729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51" name="Рукописный ввод 250">
                  <a:extLst>
                    <a:ext uri="{FF2B5EF4-FFF2-40B4-BE49-F238E27FC236}">
                      <a16:creationId xmlns:a16="http://schemas.microsoft.com/office/drawing/2014/main" id="{9D7328C2-8C98-4B4A-90FA-3CE19B1E70C4}"/>
                    </a:ext>
                  </a:extLst>
                </p14:cNvPr>
                <p14:cNvContentPartPr/>
                <p14:nvPr/>
              </p14:nvContentPartPr>
              <p14:xfrm>
                <a:off x="6101970" y="1145970"/>
                <a:ext cx="119880" cy="69480"/>
              </p14:xfrm>
            </p:contentPart>
          </mc:Choice>
          <mc:Fallback xmlns="">
            <p:pic>
              <p:nvPicPr>
                <p:cNvPr id="251" name="Рукописный ввод 250">
                  <a:extLst>
                    <a:ext uri="{FF2B5EF4-FFF2-40B4-BE49-F238E27FC236}">
                      <a16:creationId xmlns:a16="http://schemas.microsoft.com/office/drawing/2014/main" id="{9D7328C2-8C98-4B4A-90FA-3CE19B1E70C4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6092970" y="1136970"/>
                  <a:ext cx="13752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50" name="Рукописный ввод 49">
                  <a:extLst>
                    <a:ext uri="{FF2B5EF4-FFF2-40B4-BE49-F238E27FC236}">
                      <a16:creationId xmlns:a16="http://schemas.microsoft.com/office/drawing/2014/main" id="{84DEEC6B-1E16-44ED-8CEB-01C20123F357}"/>
                    </a:ext>
                  </a:extLst>
                </p14:cNvPr>
                <p14:cNvContentPartPr/>
                <p14:nvPr/>
              </p14:nvContentPartPr>
              <p14:xfrm>
                <a:off x="5872290" y="1308330"/>
                <a:ext cx="125640" cy="120240"/>
              </p14:xfrm>
            </p:contentPart>
          </mc:Choice>
          <mc:Fallback xmlns="">
            <p:pic>
              <p:nvPicPr>
                <p:cNvPr id="50" name="Рукописный ввод 49">
                  <a:extLst>
                    <a:ext uri="{FF2B5EF4-FFF2-40B4-BE49-F238E27FC236}">
                      <a16:creationId xmlns:a16="http://schemas.microsoft.com/office/drawing/2014/main" id="{84DEEC6B-1E16-44ED-8CEB-01C20123F357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5863650" y="1299690"/>
                  <a:ext cx="14328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51" name="Рукописный ввод 50">
                  <a:extLst>
                    <a:ext uri="{FF2B5EF4-FFF2-40B4-BE49-F238E27FC236}">
                      <a16:creationId xmlns:a16="http://schemas.microsoft.com/office/drawing/2014/main" id="{193F39B7-36F8-4BB3-8B46-7D9229284CE3}"/>
                    </a:ext>
                  </a:extLst>
                </p14:cNvPr>
                <p14:cNvContentPartPr/>
                <p14:nvPr/>
              </p14:nvContentPartPr>
              <p14:xfrm>
                <a:off x="6041850" y="1367730"/>
                <a:ext cx="52920" cy="87480"/>
              </p14:xfrm>
            </p:contentPart>
          </mc:Choice>
          <mc:Fallback xmlns="">
            <p:pic>
              <p:nvPicPr>
                <p:cNvPr id="51" name="Рукописный ввод 50">
                  <a:extLst>
                    <a:ext uri="{FF2B5EF4-FFF2-40B4-BE49-F238E27FC236}">
                      <a16:creationId xmlns:a16="http://schemas.microsoft.com/office/drawing/2014/main" id="{193F39B7-36F8-4BB3-8B46-7D9229284CE3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6032850" y="1359090"/>
                  <a:ext cx="7056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52" name="Рукописный ввод 51">
                  <a:extLst>
                    <a:ext uri="{FF2B5EF4-FFF2-40B4-BE49-F238E27FC236}">
                      <a16:creationId xmlns:a16="http://schemas.microsoft.com/office/drawing/2014/main" id="{F1BA5C3F-EF3B-4687-896A-5A09A19D9509}"/>
                    </a:ext>
                  </a:extLst>
                </p14:cNvPr>
                <p14:cNvContentPartPr/>
                <p14:nvPr/>
              </p14:nvContentPartPr>
              <p14:xfrm>
                <a:off x="6134730" y="1355130"/>
                <a:ext cx="63720" cy="103320"/>
              </p14:xfrm>
            </p:contentPart>
          </mc:Choice>
          <mc:Fallback xmlns="">
            <p:pic>
              <p:nvPicPr>
                <p:cNvPr id="52" name="Рукописный ввод 51">
                  <a:extLst>
                    <a:ext uri="{FF2B5EF4-FFF2-40B4-BE49-F238E27FC236}">
                      <a16:creationId xmlns:a16="http://schemas.microsoft.com/office/drawing/2014/main" id="{F1BA5C3F-EF3B-4687-896A-5A09A19D9509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6126090" y="1346490"/>
                  <a:ext cx="81360" cy="120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8" name="Группа 77">
            <a:extLst>
              <a:ext uri="{FF2B5EF4-FFF2-40B4-BE49-F238E27FC236}">
                <a16:creationId xmlns:a16="http://schemas.microsoft.com/office/drawing/2014/main" id="{0D56A26B-491A-462C-A63F-E5C3497C452F}"/>
              </a:ext>
            </a:extLst>
          </p:cNvPr>
          <p:cNvGrpSpPr/>
          <p:nvPr/>
        </p:nvGrpSpPr>
        <p:grpSpPr>
          <a:xfrm>
            <a:off x="5126730" y="953010"/>
            <a:ext cx="596160" cy="936360"/>
            <a:chOff x="5126730" y="953010"/>
            <a:chExt cx="596160" cy="936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242" name="Рукописный ввод 241">
                  <a:extLst>
                    <a:ext uri="{FF2B5EF4-FFF2-40B4-BE49-F238E27FC236}">
                      <a16:creationId xmlns:a16="http://schemas.microsoft.com/office/drawing/2014/main" id="{3655B214-3122-4BB9-AC4D-053D55D49E36}"/>
                    </a:ext>
                  </a:extLst>
                </p14:cNvPr>
                <p14:cNvContentPartPr/>
                <p14:nvPr/>
              </p14:nvContentPartPr>
              <p14:xfrm>
                <a:off x="5126730" y="953010"/>
                <a:ext cx="145080" cy="901440"/>
              </p14:xfrm>
            </p:contentPart>
          </mc:Choice>
          <mc:Fallback xmlns="">
            <p:pic>
              <p:nvPicPr>
                <p:cNvPr id="242" name="Рукописный ввод 241">
                  <a:extLst>
                    <a:ext uri="{FF2B5EF4-FFF2-40B4-BE49-F238E27FC236}">
                      <a16:creationId xmlns:a16="http://schemas.microsoft.com/office/drawing/2014/main" id="{3655B214-3122-4BB9-AC4D-053D55D49E36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5117730" y="944010"/>
                  <a:ext cx="162720" cy="91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243" name="Рукописный ввод 242">
                  <a:extLst>
                    <a:ext uri="{FF2B5EF4-FFF2-40B4-BE49-F238E27FC236}">
                      <a16:creationId xmlns:a16="http://schemas.microsoft.com/office/drawing/2014/main" id="{B65892F3-75BC-4112-AB50-298372DDD2C3}"/>
                    </a:ext>
                  </a:extLst>
                </p14:cNvPr>
                <p14:cNvContentPartPr/>
                <p14:nvPr/>
              </p14:nvContentPartPr>
              <p14:xfrm>
                <a:off x="5172810" y="959850"/>
                <a:ext cx="176040" cy="929520"/>
              </p14:xfrm>
            </p:contentPart>
          </mc:Choice>
          <mc:Fallback xmlns="">
            <p:pic>
              <p:nvPicPr>
                <p:cNvPr id="243" name="Рукописный ввод 242">
                  <a:extLst>
                    <a:ext uri="{FF2B5EF4-FFF2-40B4-BE49-F238E27FC236}">
                      <a16:creationId xmlns:a16="http://schemas.microsoft.com/office/drawing/2014/main" id="{B65892F3-75BC-4112-AB50-298372DDD2C3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5163810" y="950850"/>
                  <a:ext cx="193680" cy="9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245" name="Рукописный ввод 244">
                  <a:extLst>
                    <a:ext uri="{FF2B5EF4-FFF2-40B4-BE49-F238E27FC236}">
                      <a16:creationId xmlns:a16="http://schemas.microsoft.com/office/drawing/2014/main" id="{159B51A9-ED0B-4635-8A2D-E20A3AC144F8}"/>
                    </a:ext>
                  </a:extLst>
                </p14:cNvPr>
                <p14:cNvContentPartPr/>
                <p14:nvPr/>
              </p14:nvContentPartPr>
              <p14:xfrm>
                <a:off x="5403570" y="1022850"/>
                <a:ext cx="146880" cy="162000"/>
              </p14:xfrm>
            </p:contentPart>
          </mc:Choice>
          <mc:Fallback xmlns="">
            <p:pic>
              <p:nvPicPr>
                <p:cNvPr id="245" name="Рукописный ввод 244">
                  <a:extLst>
                    <a:ext uri="{FF2B5EF4-FFF2-40B4-BE49-F238E27FC236}">
                      <a16:creationId xmlns:a16="http://schemas.microsoft.com/office/drawing/2014/main" id="{159B51A9-ED0B-4635-8A2D-E20A3AC144F8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5394570" y="1014210"/>
                  <a:ext cx="16452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246" name="Рукописный ввод 245">
                  <a:extLst>
                    <a:ext uri="{FF2B5EF4-FFF2-40B4-BE49-F238E27FC236}">
                      <a16:creationId xmlns:a16="http://schemas.microsoft.com/office/drawing/2014/main" id="{A0AAB4D4-7571-4CD5-B702-3DBDF320D369}"/>
                    </a:ext>
                  </a:extLst>
                </p14:cNvPr>
                <p14:cNvContentPartPr/>
                <p14:nvPr/>
              </p14:nvContentPartPr>
              <p14:xfrm>
                <a:off x="5599770" y="1140930"/>
                <a:ext cx="26640" cy="100080"/>
              </p14:xfrm>
            </p:contentPart>
          </mc:Choice>
          <mc:Fallback xmlns="">
            <p:pic>
              <p:nvPicPr>
                <p:cNvPr id="246" name="Рукописный ввод 245">
                  <a:extLst>
                    <a:ext uri="{FF2B5EF4-FFF2-40B4-BE49-F238E27FC236}">
                      <a16:creationId xmlns:a16="http://schemas.microsoft.com/office/drawing/2014/main" id="{A0AAB4D4-7571-4CD5-B702-3DBDF320D369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5591130" y="1132290"/>
                  <a:ext cx="4428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247" name="Рукописный ввод 246">
                  <a:extLst>
                    <a:ext uri="{FF2B5EF4-FFF2-40B4-BE49-F238E27FC236}">
                      <a16:creationId xmlns:a16="http://schemas.microsoft.com/office/drawing/2014/main" id="{2BC6A0E0-16D5-46A0-9CB0-9C91CEF3CA8D}"/>
                    </a:ext>
                  </a:extLst>
                </p14:cNvPr>
                <p14:cNvContentPartPr/>
                <p14:nvPr/>
              </p14:nvContentPartPr>
              <p14:xfrm>
                <a:off x="5700570" y="1166850"/>
                <a:ext cx="22320" cy="89640"/>
              </p14:xfrm>
            </p:contentPart>
          </mc:Choice>
          <mc:Fallback xmlns="">
            <p:pic>
              <p:nvPicPr>
                <p:cNvPr id="247" name="Рукописный ввод 246">
                  <a:extLst>
                    <a:ext uri="{FF2B5EF4-FFF2-40B4-BE49-F238E27FC236}">
                      <a16:creationId xmlns:a16="http://schemas.microsoft.com/office/drawing/2014/main" id="{2BC6A0E0-16D5-46A0-9CB0-9C91CEF3CA8D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5691930" y="1158210"/>
                  <a:ext cx="3996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47" name="Рукописный ввод 46">
                  <a:extLst>
                    <a:ext uri="{FF2B5EF4-FFF2-40B4-BE49-F238E27FC236}">
                      <a16:creationId xmlns:a16="http://schemas.microsoft.com/office/drawing/2014/main" id="{EE46F44C-0064-43DA-94EF-643AB56D1898}"/>
                    </a:ext>
                  </a:extLst>
                </p14:cNvPr>
                <p14:cNvContentPartPr/>
                <p14:nvPr/>
              </p14:nvContentPartPr>
              <p14:xfrm>
                <a:off x="5375130" y="1310850"/>
                <a:ext cx="135360" cy="140400"/>
              </p14:xfrm>
            </p:contentPart>
          </mc:Choice>
          <mc:Fallback xmlns="">
            <p:pic>
              <p:nvPicPr>
                <p:cNvPr id="47" name="Рукописный ввод 46">
                  <a:extLst>
                    <a:ext uri="{FF2B5EF4-FFF2-40B4-BE49-F238E27FC236}">
                      <a16:creationId xmlns:a16="http://schemas.microsoft.com/office/drawing/2014/main" id="{EE46F44C-0064-43DA-94EF-643AB56D1898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5366490" y="1301850"/>
                  <a:ext cx="15300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48" name="Рукописный ввод 47">
                  <a:extLst>
                    <a:ext uri="{FF2B5EF4-FFF2-40B4-BE49-F238E27FC236}">
                      <a16:creationId xmlns:a16="http://schemas.microsoft.com/office/drawing/2014/main" id="{B278B625-5EF7-4D82-9692-23CBBF940014}"/>
                    </a:ext>
                  </a:extLst>
                </p14:cNvPr>
                <p14:cNvContentPartPr/>
                <p14:nvPr/>
              </p14:nvContentPartPr>
              <p14:xfrm>
                <a:off x="5572770" y="1403010"/>
                <a:ext cx="48600" cy="63000"/>
              </p14:xfrm>
            </p:contentPart>
          </mc:Choice>
          <mc:Fallback xmlns="">
            <p:pic>
              <p:nvPicPr>
                <p:cNvPr id="48" name="Рукописный ввод 47">
                  <a:extLst>
                    <a:ext uri="{FF2B5EF4-FFF2-40B4-BE49-F238E27FC236}">
                      <a16:creationId xmlns:a16="http://schemas.microsoft.com/office/drawing/2014/main" id="{B278B625-5EF7-4D82-9692-23CBBF940014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5563770" y="1394370"/>
                  <a:ext cx="6624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49" name="Рукописный ввод 48">
                  <a:extLst>
                    <a:ext uri="{FF2B5EF4-FFF2-40B4-BE49-F238E27FC236}">
                      <a16:creationId xmlns:a16="http://schemas.microsoft.com/office/drawing/2014/main" id="{07F34260-0A2C-4DB4-BBD2-630C74829186}"/>
                    </a:ext>
                  </a:extLst>
                </p14:cNvPr>
                <p14:cNvContentPartPr/>
                <p14:nvPr/>
              </p14:nvContentPartPr>
              <p14:xfrm>
                <a:off x="5664930" y="1400850"/>
                <a:ext cx="19080" cy="84240"/>
              </p14:xfrm>
            </p:contentPart>
          </mc:Choice>
          <mc:Fallback xmlns="">
            <p:pic>
              <p:nvPicPr>
                <p:cNvPr id="49" name="Рукописный ввод 48">
                  <a:extLst>
                    <a:ext uri="{FF2B5EF4-FFF2-40B4-BE49-F238E27FC236}">
                      <a16:creationId xmlns:a16="http://schemas.microsoft.com/office/drawing/2014/main" id="{07F34260-0A2C-4DB4-BBD2-630C74829186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5656290" y="1392210"/>
                  <a:ext cx="3672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59" name="Рукописный ввод 58">
                  <a:extLst>
                    <a:ext uri="{FF2B5EF4-FFF2-40B4-BE49-F238E27FC236}">
                      <a16:creationId xmlns:a16="http://schemas.microsoft.com/office/drawing/2014/main" id="{9DF4370F-39CB-43D7-9194-F6AFA2B837DE}"/>
                    </a:ext>
                  </a:extLst>
                </p14:cNvPr>
                <p14:cNvContentPartPr/>
                <p14:nvPr/>
              </p14:nvContentPartPr>
              <p14:xfrm>
                <a:off x="5387730" y="1612170"/>
                <a:ext cx="136800" cy="150840"/>
              </p14:xfrm>
            </p:contentPart>
          </mc:Choice>
          <mc:Fallback xmlns="">
            <p:pic>
              <p:nvPicPr>
                <p:cNvPr id="59" name="Рукописный ввод 58">
                  <a:extLst>
                    <a:ext uri="{FF2B5EF4-FFF2-40B4-BE49-F238E27FC236}">
                      <a16:creationId xmlns:a16="http://schemas.microsoft.com/office/drawing/2014/main" id="{9DF4370F-39CB-43D7-9194-F6AFA2B837DE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5379090" y="1603530"/>
                  <a:ext cx="15444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60" name="Рукописный ввод 59">
                  <a:extLst>
                    <a:ext uri="{FF2B5EF4-FFF2-40B4-BE49-F238E27FC236}">
                      <a16:creationId xmlns:a16="http://schemas.microsoft.com/office/drawing/2014/main" id="{C8F9F086-94F1-4AC6-A666-2DE0A731329C}"/>
                    </a:ext>
                  </a:extLst>
                </p14:cNvPr>
                <p14:cNvContentPartPr/>
                <p14:nvPr/>
              </p14:nvContentPartPr>
              <p14:xfrm>
                <a:off x="5584650" y="1703250"/>
                <a:ext cx="37080" cy="104040"/>
              </p14:xfrm>
            </p:contentPart>
          </mc:Choice>
          <mc:Fallback xmlns="">
            <p:pic>
              <p:nvPicPr>
                <p:cNvPr id="60" name="Рукописный ввод 59">
                  <a:extLst>
                    <a:ext uri="{FF2B5EF4-FFF2-40B4-BE49-F238E27FC236}">
                      <a16:creationId xmlns:a16="http://schemas.microsoft.com/office/drawing/2014/main" id="{C8F9F086-94F1-4AC6-A666-2DE0A731329C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5575650" y="1694610"/>
                  <a:ext cx="5472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61" name="Рукописный ввод 60">
                  <a:extLst>
                    <a:ext uri="{FF2B5EF4-FFF2-40B4-BE49-F238E27FC236}">
                      <a16:creationId xmlns:a16="http://schemas.microsoft.com/office/drawing/2014/main" id="{D37F8BA3-1CAF-4F46-9585-CD2FAC2D1B7B}"/>
                    </a:ext>
                  </a:extLst>
                </p14:cNvPr>
                <p14:cNvContentPartPr/>
                <p14:nvPr/>
              </p14:nvContentPartPr>
              <p14:xfrm>
                <a:off x="5679330" y="1710090"/>
                <a:ext cx="26640" cy="78120"/>
              </p14:xfrm>
            </p:contentPart>
          </mc:Choice>
          <mc:Fallback xmlns="">
            <p:pic>
              <p:nvPicPr>
                <p:cNvPr id="61" name="Рукописный ввод 60">
                  <a:extLst>
                    <a:ext uri="{FF2B5EF4-FFF2-40B4-BE49-F238E27FC236}">
                      <a16:creationId xmlns:a16="http://schemas.microsoft.com/office/drawing/2014/main" id="{D37F8BA3-1CAF-4F46-9585-CD2FAC2D1B7B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5670690" y="1701450"/>
                  <a:ext cx="44280" cy="95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7" name="Группа 76">
            <a:extLst>
              <a:ext uri="{FF2B5EF4-FFF2-40B4-BE49-F238E27FC236}">
                <a16:creationId xmlns:a16="http://schemas.microsoft.com/office/drawing/2014/main" id="{1E5A66A9-09A1-4755-8BDC-C406A485F642}"/>
              </a:ext>
            </a:extLst>
          </p:cNvPr>
          <p:cNvGrpSpPr/>
          <p:nvPr/>
        </p:nvGrpSpPr>
        <p:grpSpPr>
          <a:xfrm>
            <a:off x="5881650" y="1618650"/>
            <a:ext cx="289440" cy="171360"/>
            <a:chOff x="5881650" y="1618650"/>
            <a:chExt cx="289440" cy="171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69" name="Рукописный ввод 68">
                  <a:extLst>
                    <a:ext uri="{FF2B5EF4-FFF2-40B4-BE49-F238E27FC236}">
                      <a16:creationId xmlns:a16="http://schemas.microsoft.com/office/drawing/2014/main" id="{8F59B126-895A-4C3A-816D-703E218E78E4}"/>
                    </a:ext>
                  </a:extLst>
                </p14:cNvPr>
                <p14:cNvContentPartPr/>
                <p14:nvPr/>
              </p14:nvContentPartPr>
              <p14:xfrm>
                <a:off x="5881650" y="1618650"/>
                <a:ext cx="126000" cy="133920"/>
              </p14:xfrm>
            </p:contentPart>
          </mc:Choice>
          <mc:Fallback xmlns="">
            <p:pic>
              <p:nvPicPr>
                <p:cNvPr id="69" name="Рукописный ввод 68">
                  <a:extLst>
                    <a:ext uri="{FF2B5EF4-FFF2-40B4-BE49-F238E27FC236}">
                      <a16:creationId xmlns:a16="http://schemas.microsoft.com/office/drawing/2014/main" id="{8F59B126-895A-4C3A-816D-703E218E78E4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5872650" y="1610010"/>
                  <a:ext cx="14364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71" name="Рукописный ввод 70">
                  <a:extLst>
                    <a:ext uri="{FF2B5EF4-FFF2-40B4-BE49-F238E27FC236}">
                      <a16:creationId xmlns:a16="http://schemas.microsoft.com/office/drawing/2014/main" id="{C3F1F992-FCDF-4709-8DC3-692579BEC609}"/>
                    </a:ext>
                  </a:extLst>
                </p14:cNvPr>
                <p14:cNvContentPartPr/>
                <p14:nvPr/>
              </p14:nvContentPartPr>
              <p14:xfrm>
                <a:off x="6041850" y="1705050"/>
                <a:ext cx="44280" cy="84960"/>
              </p14:xfrm>
            </p:contentPart>
          </mc:Choice>
          <mc:Fallback xmlns="">
            <p:pic>
              <p:nvPicPr>
                <p:cNvPr id="71" name="Рукописный ввод 70">
                  <a:extLst>
                    <a:ext uri="{FF2B5EF4-FFF2-40B4-BE49-F238E27FC236}">
                      <a16:creationId xmlns:a16="http://schemas.microsoft.com/office/drawing/2014/main" id="{C3F1F992-FCDF-4709-8DC3-692579BEC609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6032850" y="1696050"/>
                  <a:ext cx="6192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72" name="Рукописный ввод 71">
                  <a:extLst>
                    <a:ext uri="{FF2B5EF4-FFF2-40B4-BE49-F238E27FC236}">
                      <a16:creationId xmlns:a16="http://schemas.microsoft.com/office/drawing/2014/main" id="{2EA32393-F068-405F-A38F-256CFEBD1AB0}"/>
                    </a:ext>
                  </a:extLst>
                </p14:cNvPr>
                <p14:cNvContentPartPr/>
                <p14:nvPr/>
              </p14:nvContentPartPr>
              <p14:xfrm>
                <a:off x="6128250" y="1697850"/>
                <a:ext cx="42840" cy="82800"/>
              </p14:xfrm>
            </p:contentPart>
          </mc:Choice>
          <mc:Fallback xmlns="">
            <p:pic>
              <p:nvPicPr>
                <p:cNvPr id="72" name="Рукописный ввод 71">
                  <a:extLst>
                    <a:ext uri="{FF2B5EF4-FFF2-40B4-BE49-F238E27FC236}">
                      <a16:creationId xmlns:a16="http://schemas.microsoft.com/office/drawing/2014/main" id="{2EA32393-F068-405F-A38F-256CFEBD1AB0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6119250" y="1688850"/>
                  <a:ext cx="60480" cy="100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6" name="Группа 75">
            <a:extLst>
              <a:ext uri="{FF2B5EF4-FFF2-40B4-BE49-F238E27FC236}">
                <a16:creationId xmlns:a16="http://schemas.microsoft.com/office/drawing/2014/main" id="{3947FE1D-FC2A-4C35-ABDB-5A492071F11C}"/>
              </a:ext>
            </a:extLst>
          </p:cNvPr>
          <p:cNvGrpSpPr/>
          <p:nvPr/>
        </p:nvGrpSpPr>
        <p:grpSpPr>
          <a:xfrm>
            <a:off x="6369450" y="973530"/>
            <a:ext cx="564480" cy="972000"/>
            <a:chOff x="6369450" y="973530"/>
            <a:chExt cx="564480" cy="972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252" name="Рукописный ввод 251">
                  <a:extLst>
                    <a:ext uri="{FF2B5EF4-FFF2-40B4-BE49-F238E27FC236}">
                      <a16:creationId xmlns:a16="http://schemas.microsoft.com/office/drawing/2014/main" id="{8A112923-6901-4400-BF8F-82B9EC87933D}"/>
                    </a:ext>
                  </a:extLst>
                </p14:cNvPr>
                <p14:cNvContentPartPr/>
                <p14:nvPr/>
              </p14:nvContentPartPr>
              <p14:xfrm>
                <a:off x="6379530" y="1044090"/>
                <a:ext cx="146160" cy="141480"/>
              </p14:xfrm>
            </p:contentPart>
          </mc:Choice>
          <mc:Fallback xmlns="">
            <p:pic>
              <p:nvPicPr>
                <p:cNvPr id="252" name="Рукописный ввод 251">
                  <a:extLst>
                    <a:ext uri="{FF2B5EF4-FFF2-40B4-BE49-F238E27FC236}">
                      <a16:creationId xmlns:a16="http://schemas.microsoft.com/office/drawing/2014/main" id="{8A112923-6901-4400-BF8F-82B9EC87933D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6370530" y="1035090"/>
                  <a:ext cx="16380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253" name="Рукописный ввод 252">
                  <a:extLst>
                    <a:ext uri="{FF2B5EF4-FFF2-40B4-BE49-F238E27FC236}">
                      <a16:creationId xmlns:a16="http://schemas.microsoft.com/office/drawing/2014/main" id="{F1264663-BC19-486D-8D89-9AB890ECAB6E}"/>
                    </a:ext>
                  </a:extLst>
                </p14:cNvPr>
                <p14:cNvContentPartPr/>
                <p14:nvPr/>
              </p14:nvContentPartPr>
              <p14:xfrm>
                <a:off x="6592650" y="1142010"/>
                <a:ext cx="19080" cy="75240"/>
              </p14:xfrm>
            </p:contentPart>
          </mc:Choice>
          <mc:Fallback xmlns="">
            <p:pic>
              <p:nvPicPr>
                <p:cNvPr id="253" name="Рукописный ввод 252">
                  <a:extLst>
                    <a:ext uri="{FF2B5EF4-FFF2-40B4-BE49-F238E27FC236}">
                      <a16:creationId xmlns:a16="http://schemas.microsoft.com/office/drawing/2014/main" id="{F1264663-BC19-486D-8D89-9AB890ECAB6E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6584010" y="1133370"/>
                  <a:ext cx="3672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254" name="Рукописный ввод 253">
                  <a:extLst>
                    <a:ext uri="{FF2B5EF4-FFF2-40B4-BE49-F238E27FC236}">
                      <a16:creationId xmlns:a16="http://schemas.microsoft.com/office/drawing/2014/main" id="{F32887E4-67C3-4D25-811F-8DAD059C6995}"/>
                    </a:ext>
                  </a:extLst>
                </p14:cNvPr>
                <p14:cNvContentPartPr/>
                <p14:nvPr/>
              </p14:nvContentPartPr>
              <p14:xfrm>
                <a:off x="6656370" y="1136250"/>
                <a:ext cx="43920" cy="86400"/>
              </p14:xfrm>
            </p:contentPart>
          </mc:Choice>
          <mc:Fallback xmlns="">
            <p:pic>
              <p:nvPicPr>
                <p:cNvPr id="254" name="Рукописный ввод 253">
                  <a:extLst>
                    <a:ext uri="{FF2B5EF4-FFF2-40B4-BE49-F238E27FC236}">
                      <a16:creationId xmlns:a16="http://schemas.microsoft.com/office/drawing/2014/main" id="{F32887E4-67C3-4D25-811F-8DAD059C6995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6647730" y="1127610"/>
                  <a:ext cx="6156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255" name="Рукописный ввод 254">
                  <a:extLst>
                    <a:ext uri="{FF2B5EF4-FFF2-40B4-BE49-F238E27FC236}">
                      <a16:creationId xmlns:a16="http://schemas.microsoft.com/office/drawing/2014/main" id="{A48FDE1F-3FC0-4E60-85FD-8F414B367E99}"/>
                    </a:ext>
                  </a:extLst>
                </p14:cNvPr>
                <p14:cNvContentPartPr/>
                <p14:nvPr/>
              </p14:nvContentPartPr>
              <p14:xfrm>
                <a:off x="6702810" y="982530"/>
                <a:ext cx="155880" cy="945000"/>
              </p14:xfrm>
            </p:contentPart>
          </mc:Choice>
          <mc:Fallback xmlns="">
            <p:pic>
              <p:nvPicPr>
                <p:cNvPr id="255" name="Рукописный ввод 254">
                  <a:extLst>
                    <a:ext uri="{FF2B5EF4-FFF2-40B4-BE49-F238E27FC236}">
                      <a16:creationId xmlns:a16="http://schemas.microsoft.com/office/drawing/2014/main" id="{A48FDE1F-3FC0-4E60-85FD-8F414B367E99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6694170" y="973890"/>
                  <a:ext cx="173520" cy="9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40" name="Рукописный ввод 39">
                  <a:extLst>
                    <a:ext uri="{FF2B5EF4-FFF2-40B4-BE49-F238E27FC236}">
                      <a16:creationId xmlns:a16="http://schemas.microsoft.com/office/drawing/2014/main" id="{33AE0DA1-6D24-4657-91AE-EAE53FAB4A0C}"/>
                    </a:ext>
                  </a:extLst>
                </p14:cNvPr>
                <p14:cNvContentPartPr/>
                <p14:nvPr/>
              </p14:nvContentPartPr>
              <p14:xfrm>
                <a:off x="6706410" y="973530"/>
                <a:ext cx="227520" cy="972000"/>
              </p14:xfrm>
            </p:contentPart>
          </mc:Choice>
          <mc:Fallback xmlns="">
            <p:pic>
              <p:nvPicPr>
                <p:cNvPr id="40" name="Рукописный ввод 39">
                  <a:extLst>
                    <a:ext uri="{FF2B5EF4-FFF2-40B4-BE49-F238E27FC236}">
                      <a16:creationId xmlns:a16="http://schemas.microsoft.com/office/drawing/2014/main" id="{33AE0DA1-6D24-4657-91AE-EAE53FAB4A0C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6697410" y="964530"/>
                  <a:ext cx="245160" cy="9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53" name="Рукописный ввод 52">
                  <a:extLst>
                    <a:ext uri="{FF2B5EF4-FFF2-40B4-BE49-F238E27FC236}">
                      <a16:creationId xmlns:a16="http://schemas.microsoft.com/office/drawing/2014/main" id="{01BBFD45-A08C-4A4B-9315-B48ED74FAB4C}"/>
                    </a:ext>
                  </a:extLst>
                </p14:cNvPr>
                <p14:cNvContentPartPr/>
                <p14:nvPr/>
              </p14:nvContentPartPr>
              <p14:xfrm>
                <a:off x="6369450" y="1309410"/>
                <a:ext cx="116280" cy="108360"/>
              </p14:xfrm>
            </p:contentPart>
          </mc:Choice>
          <mc:Fallback xmlns="">
            <p:pic>
              <p:nvPicPr>
                <p:cNvPr id="53" name="Рукописный ввод 52">
                  <a:extLst>
                    <a:ext uri="{FF2B5EF4-FFF2-40B4-BE49-F238E27FC236}">
                      <a16:creationId xmlns:a16="http://schemas.microsoft.com/office/drawing/2014/main" id="{01BBFD45-A08C-4A4B-9315-B48ED74FAB4C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6360450" y="1300410"/>
                  <a:ext cx="13392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54" name="Рукописный ввод 53">
                  <a:extLst>
                    <a:ext uri="{FF2B5EF4-FFF2-40B4-BE49-F238E27FC236}">
                      <a16:creationId xmlns:a16="http://schemas.microsoft.com/office/drawing/2014/main" id="{8B7BDA1A-EAB9-4DC7-809F-BD973DA16DBB}"/>
                    </a:ext>
                  </a:extLst>
                </p14:cNvPr>
                <p14:cNvContentPartPr/>
                <p14:nvPr/>
              </p14:nvContentPartPr>
              <p14:xfrm>
                <a:off x="6518490" y="1352970"/>
                <a:ext cx="63000" cy="70560"/>
              </p14:xfrm>
            </p:contentPart>
          </mc:Choice>
          <mc:Fallback xmlns="">
            <p:pic>
              <p:nvPicPr>
                <p:cNvPr id="54" name="Рукописный ввод 53">
                  <a:extLst>
                    <a:ext uri="{FF2B5EF4-FFF2-40B4-BE49-F238E27FC236}">
                      <a16:creationId xmlns:a16="http://schemas.microsoft.com/office/drawing/2014/main" id="{8B7BDA1A-EAB9-4DC7-809F-BD973DA16DBB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6509490" y="1343970"/>
                  <a:ext cx="8064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55" name="Рукописный ввод 54">
                  <a:extLst>
                    <a:ext uri="{FF2B5EF4-FFF2-40B4-BE49-F238E27FC236}">
                      <a16:creationId xmlns:a16="http://schemas.microsoft.com/office/drawing/2014/main" id="{846A08C8-4092-4997-8770-D5F51B5F973B}"/>
                    </a:ext>
                  </a:extLst>
                </p14:cNvPr>
                <p14:cNvContentPartPr/>
                <p14:nvPr/>
              </p14:nvContentPartPr>
              <p14:xfrm>
                <a:off x="6640530" y="1335330"/>
                <a:ext cx="45360" cy="99000"/>
              </p14:xfrm>
            </p:contentPart>
          </mc:Choice>
          <mc:Fallback xmlns="">
            <p:pic>
              <p:nvPicPr>
                <p:cNvPr id="55" name="Рукописный ввод 54">
                  <a:extLst>
                    <a:ext uri="{FF2B5EF4-FFF2-40B4-BE49-F238E27FC236}">
                      <a16:creationId xmlns:a16="http://schemas.microsoft.com/office/drawing/2014/main" id="{846A08C8-4092-4997-8770-D5F51B5F973B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6631530" y="1326330"/>
                  <a:ext cx="6300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73" name="Рукописный ввод 72">
                  <a:extLst>
                    <a:ext uri="{FF2B5EF4-FFF2-40B4-BE49-F238E27FC236}">
                      <a16:creationId xmlns:a16="http://schemas.microsoft.com/office/drawing/2014/main" id="{478C489C-1FDE-4348-8471-CCFD2E996FA3}"/>
                    </a:ext>
                  </a:extLst>
                </p14:cNvPr>
                <p14:cNvContentPartPr/>
                <p14:nvPr/>
              </p14:nvContentPartPr>
              <p14:xfrm>
                <a:off x="6370890" y="1606050"/>
                <a:ext cx="102960" cy="164880"/>
              </p14:xfrm>
            </p:contentPart>
          </mc:Choice>
          <mc:Fallback xmlns="">
            <p:pic>
              <p:nvPicPr>
                <p:cNvPr id="73" name="Рукописный ввод 72">
                  <a:extLst>
                    <a:ext uri="{FF2B5EF4-FFF2-40B4-BE49-F238E27FC236}">
                      <a16:creationId xmlns:a16="http://schemas.microsoft.com/office/drawing/2014/main" id="{478C489C-1FDE-4348-8471-CCFD2E996FA3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6362250" y="1597050"/>
                  <a:ext cx="1206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74" name="Рукописный ввод 73">
                  <a:extLst>
                    <a:ext uri="{FF2B5EF4-FFF2-40B4-BE49-F238E27FC236}">
                      <a16:creationId xmlns:a16="http://schemas.microsoft.com/office/drawing/2014/main" id="{27A80FE0-101A-460E-A886-C361B6A0168E}"/>
                    </a:ext>
                  </a:extLst>
                </p14:cNvPr>
                <p14:cNvContentPartPr/>
                <p14:nvPr/>
              </p14:nvContentPartPr>
              <p14:xfrm>
                <a:off x="6506610" y="1726650"/>
                <a:ext cx="42840" cy="79920"/>
              </p14:xfrm>
            </p:contentPart>
          </mc:Choice>
          <mc:Fallback xmlns="">
            <p:pic>
              <p:nvPicPr>
                <p:cNvPr id="74" name="Рукописный ввод 73">
                  <a:extLst>
                    <a:ext uri="{FF2B5EF4-FFF2-40B4-BE49-F238E27FC236}">
                      <a16:creationId xmlns:a16="http://schemas.microsoft.com/office/drawing/2014/main" id="{27A80FE0-101A-460E-A886-C361B6A0168E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6497610" y="1717650"/>
                  <a:ext cx="6048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75" name="Рукописный ввод 74">
                  <a:extLst>
                    <a:ext uri="{FF2B5EF4-FFF2-40B4-BE49-F238E27FC236}">
                      <a16:creationId xmlns:a16="http://schemas.microsoft.com/office/drawing/2014/main" id="{F79EC5BD-140E-45AD-84CB-8F7738F5FF63}"/>
                    </a:ext>
                  </a:extLst>
                </p14:cNvPr>
                <p14:cNvContentPartPr/>
                <p14:nvPr/>
              </p14:nvContentPartPr>
              <p14:xfrm>
                <a:off x="6601290" y="1724490"/>
                <a:ext cx="38520" cy="79920"/>
              </p14:xfrm>
            </p:contentPart>
          </mc:Choice>
          <mc:Fallback xmlns="">
            <p:pic>
              <p:nvPicPr>
                <p:cNvPr id="75" name="Рукописный ввод 74">
                  <a:extLst>
                    <a:ext uri="{FF2B5EF4-FFF2-40B4-BE49-F238E27FC236}">
                      <a16:creationId xmlns:a16="http://schemas.microsoft.com/office/drawing/2014/main" id="{F79EC5BD-140E-45AD-84CB-8F7738F5FF63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6592650" y="1715850"/>
                  <a:ext cx="56160" cy="97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7">
            <p14:nvContentPartPr>
              <p14:cNvPr id="90" name="Рукописный ввод 89">
                <a:extLst>
                  <a:ext uri="{FF2B5EF4-FFF2-40B4-BE49-F238E27FC236}">
                    <a16:creationId xmlns:a16="http://schemas.microsoft.com/office/drawing/2014/main" id="{345CDD1C-73CD-4BD0-8531-F48CC439A3C3}"/>
                  </a:ext>
                </a:extLst>
              </p14:cNvPr>
              <p14:cNvContentPartPr/>
              <p14:nvPr/>
            </p14:nvContentPartPr>
            <p14:xfrm>
              <a:off x="9604770" y="957690"/>
              <a:ext cx="74520" cy="216360"/>
            </p14:xfrm>
          </p:contentPart>
        </mc:Choice>
        <mc:Fallback xmlns="">
          <p:pic>
            <p:nvPicPr>
              <p:cNvPr id="90" name="Рукописный ввод 89">
                <a:extLst>
                  <a:ext uri="{FF2B5EF4-FFF2-40B4-BE49-F238E27FC236}">
                    <a16:creationId xmlns:a16="http://schemas.microsoft.com/office/drawing/2014/main" id="{345CDD1C-73CD-4BD0-8531-F48CC439A3C3}"/>
                  </a:ext>
                </a:extLst>
              </p:cNvPr>
              <p:cNvPicPr/>
              <p:nvPr/>
            </p:nvPicPr>
            <p:blipFill>
              <a:blip r:embed="rId98"/>
              <a:stretch>
                <a:fillRect/>
              </a:stretch>
            </p:blipFill>
            <p:spPr>
              <a:xfrm>
                <a:off x="9596130" y="949050"/>
                <a:ext cx="92160" cy="234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34" name="Группа 133">
            <a:extLst>
              <a:ext uri="{FF2B5EF4-FFF2-40B4-BE49-F238E27FC236}">
                <a16:creationId xmlns:a16="http://schemas.microsoft.com/office/drawing/2014/main" id="{E2C733B6-2B26-4A29-85B7-EEE1490F3769}"/>
              </a:ext>
            </a:extLst>
          </p:cNvPr>
          <p:cNvGrpSpPr/>
          <p:nvPr/>
        </p:nvGrpSpPr>
        <p:grpSpPr>
          <a:xfrm>
            <a:off x="9851730" y="975690"/>
            <a:ext cx="1643400" cy="342000"/>
            <a:chOff x="9851730" y="975690"/>
            <a:chExt cx="1643400" cy="342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93" name="Рукописный ввод 92">
                  <a:extLst>
                    <a:ext uri="{FF2B5EF4-FFF2-40B4-BE49-F238E27FC236}">
                      <a16:creationId xmlns:a16="http://schemas.microsoft.com/office/drawing/2014/main" id="{C95461E6-00C4-4B36-8EA4-E11A6D3EEE0B}"/>
                    </a:ext>
                  </a:extLst>
                </p14:cNvPr>
                <p14:cNvContentPartPr/>
                <p14:nvPr/>
              </p14:nvContentPartPr>
              <p14:xfrm>
                <a:off x="9851730" y="1010610"/>
                <a:ext cx="123480" cy="201600"/>
              </p14:xfrm>
            </p:contentPart>
          </mc:Choice>
          <mc:Fallback xmlns="">
            <p:pic>
              <p:nvPicPr>
                <p:cNvPr id="93" name="Рукописный ввод 92">
                  <a:extLst>
                    <a:ext uri="{FF2B5EF4-FFF2-40B4-BE49-F238E27FC236}">
                      <a16:creationId xmlns:a16="http://schemas.microsoft.com/office/drawing/2014/main" id="{C95461E6-00C4-4B36-8EA4-E11A6D3EEE0B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9842730" y="1001970"/>
                  <a:ext cx="14112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94" name="Рукописный ввод 93">
                  <a:extLst>
                    <a:ext uri="{FF2B5EF4-FFF2-40B4-BE49-F238E27FC236}">
                      <a16:creationId xmlns:a16="http://schemas.microsoft.com/office/drawing/2014/main" id="{CA7F3F69-9B1E-412B-B115-72BFB3460513}"/>
                    </a:ext>
                  </a:extLst>
                </p14:cNvPr>
                <p14:cNvContentPartPr/>
                <p14:nvPr/>
              </p14:nvContentPartPr>
              <p14:xfrm>
                <a:off x="10002210" y="1075410"/>
                <a:ext cx="302760" cy="188280"/>
              </p14:xfrm>
            </p:contentPart>
          </mc:Choice>
          <mc:Fallback xmlns="">
            <p:pic>
              <p:nvPicPr>
                <p:cNvPr id="94" name="Рукописный ввод 93">
                  <a:extLst>
                    <a:ext uri="{FF2B5EF4-FFF2-40B4-BE49-F238E27FC236}">
                      <a16:creationId xmlns:a16="http://schemas.microsoft.com/office/drawing/2014/main" id="{CA7F3F69-9B1E-412B-B115-72BFB3460513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9993570" y="1066770"/>
                  <a:ext cx="32040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95" name="Рукописный ввод 94">
                  <a:extLst>
                    <a:ext uri="{FF2B5EF4-FFF2-40B4-BE49-F238E27FC236}">
                      <a16:creationId xmlns:a16="http://schemas.microsoft.com/office/drawing/2014/main" id="{A57DA3BF-4C9F-4081-8AA6-151D9F9FBB1C}"/>
                    </a:ext>
                  </a:extLst>
                </p14:cNvPr>
                <p14:cNvContentPartPr/>
                <p14:nvPr/>
              </p14:nvContentPartPr>
              <p14:xfrm>
                <a:off x="10319730" y="1070730"/>
                <a:ext cx="207000" cy="79560"/>
              </p14:xfrm>
            </p:contentPart>
          </mc:Choice>
          <mc:Fallback xmlns="">
            <p:pic>
              <p:nvPicPr>
                <p:cNvPr id="95" name="Рукописный ввод 94">
                  <a:extLst>
                    <a:ext uri="{FF2B5EF4-FFF2-40B4-BE49-F238E27FC236}">
                      <a16:creationId xmlns:a16="http://schemas.microsoft.com/office/drawing/2014/main" id="{A57DA3BF-4C9F-4081-8AA6-151D9F9FBB1C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10311090" y="1062090"/>
                  <a:ext cx="2246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128" name="Рукописный ввод 127">
                  <a:extLst>
                    <a:ext uri="{FF2B5EF4-FFF2-40B4-BE49-F238E27FC236}">
                      <a16:creationId xmlns:a16="http://schemas.microsoft.com/office/drawing/2014/main" id="{95E9E7BC-DE52-45FF-84C7-896F77C54360}"/>
                    </a:ext>
                  </a:extLst>
                </p14:cNvPr>
                <p14:cNvContentPartPr/>
                <p14:nvPr/>
              </p14:nvContentPartPr>
              <p14:xfrm>
                <a:off x="10548690" y="1059570"/>
                <a:ext cx="148320" cy="90360"/>
              </p14:xfrm>
            </p:contentPart>
          </mc:Choice>
          <mc:Fallback xmlns="">
            <p:pic>
              <p:nvPicPr>
                <p:cNvPr id="128" name="Рукописный ввод 127">
                  <a:extLst>
                    <a:ext uri="{FF2B5EF4-FFF2-40B4-BE49-F238E27FC236}">
                      <a16:creationId xmlns:a16="http://schemas.microsoft.com/office/drawing/2014/main" id="{95E9E7BC-DE52-45FF-84C7-896F77C54360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10539690" y="1050570"/>
                  <a:ext cx="16596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129" name="Рукописный ввод 128">
                  <a:extLst>
                    <a:ext uri="{FF2B5EF4-FFF2-40B4-BE49-F238E27FC236}">
                      <a16:creationId xmlns:a16="http://schemas.microsoft.com/office/drawing/2014/main" id="{885D128B-D663-40F5-A9CD-1875CCCCE82C}"/>
                    </a:ext>
                  </a:extLst>
                </p14:cNvPr>
                <p14:cNvContentPartPr/>
                <p14:nvPr/>
              </p14:nvContentPartPr>
              <p14:xfrm>
                <a:off x="10698090" y="1066410"/>
                <a:ext cx="14040" cy="81720"/>
              </p14:xfrm>
            </p:contentPart>
          </mc:Choice>
          <mc:Fallback xmlns="">
            <p:pic>
              <p:nvPicPr>
                <p:cNvPr id="129" name="Рукописный ввод 128">
                  <a:extLst>
                    <a:ext uri="{FF2B5EF4-FFF2-40B4-BE49-F238E27FC236}">
                      <a16:creationId xmlns:a16="http://schemas.microsoft.com/office/drawing/2014/main" id="{885D128B-D663-40F5-A9CD-1875CCCCE82C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10689450" y="1057410"/>
                  <a:ext cx="3168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130" name="Рукописный ввод 129">
                  <a:extLst>
                    <a:ext uri="{FF2B5EF4-FFF2-40B4-BE49-F238E27FC236}">
                      <a16:creationId xmlns:a16="http://schemas.microsoft.com/office/drawing/2014/main" id="{90C60B2B-4436-46D6-8420-BDE96C8DCF37}"/>
                    </a:ext>
                  </a:extLst>
                </p14:cNvPr>
                <p14:cNvContentPartPr/>
                <p14:nvPr/>
              </p14:nvContentPartPr>
              <p14:xfrm>
                <a:off x="10850010" y="1054170"/>
                <a:ext cx="93960" cy="93960"/>
              </p14:xfrm>
            </p:contentPart>
          </mc:Choice>
          <mc:Fallback xmlns="">
            <p:pic>
              <p:nvPicPr>
                <p:cNvPr id="130" name="Рукописный ввод 129">
                  <a:extLst>
                    <a:ext uri="{FF2B5EF4-FFF2-40B4-BE49-F238E27FC236}">
                      <a16:creationId xmlns:a16="http://schemas.microsoft.com/office/drawing/2014/main" id="{90C60B2B-4436-46D6-8420-BDE96C8DCF37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10841370" y="1045530"/>
                  <a:ext cx="11160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131" name="Рукописный ввод 130">
                  <a:extLst>
                    <a:ext uri="{FF2B5EF4-FFF2-40B4-BE49-F238E27FC236}">
                      <a16:creationId xmlns:a16="http://schemas.microsoft.com/office/drawing/2014/main" id="{B51670E4-00CB-44B6-A6EF-711DF81E650B}"/>
                    </a:ext>
                  </a:extLst>
                </p14:cNvPr>
                <p14:cNvContentPartPr/>
                <p14:nvPr/>
              </p14:nvContentPartPr>
              <p14:xfrm>
                <a:off x="10894650" y="1034370"/>
                <a:ext cx="254160" cy="283320"/>
              </p14:xfrm>
            </p:contentPart>
          </mc:Choice>
          <mc:Fallback xmlns="">
            <p:pic>
              <p:nvPicPr>
                <p:cNvPr id="131" name="Рукописный ввод 130">
                  <a:extLst>
                    <a:ext uri="{FF2B5EF4-FFF2-40B4-BE49-F238E27FC236}">
                      <a16:creationId xmlns:a16="http://schemas.microsoft.com/office/drawing/2014/main" id="{B51670E4-00CB-44B6-A6EF-711DF81E650B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10886010" y="1025730"/>
                  <a:ext cx="271800" cy="30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132" name="Рукописный ввод 131">
                  <a:extLst>
                    <a:ext uri="{FF2B5EF4-FFF2-40B4-BE49-F238E27FC236}">
                      <a16:creationId xmlns:a16="http://schemas.microsoft.com/office/drawing/2014/main" id="{FADDB393-08A7-476A-B252-34EB680835A6}"/>
                    </a:ext>
                  </a:extLst>
                </p14:cNvPr>
                <p14:cNvContentPartPr/>
                <p14:nvPr/>
              </p14:nvContentPartPr>
              <p14:xfrm>
                <a:off x="11160330" y="975690"/>
                <a:ext cx="268200" cy="291240"/>
              </p14:xfrm>
            </p:contentPart>
          </mc:Choice>
          <mc:Fallback xmlns="">
            <p:pic>
              <p:nvPicPr>
                <p:cNvPr id="132" name="Рукописный ввод 131">
                  <a:extLst>
                    <a:ext uri="{FF2B5EF4-FFF2-40B4-BE49-F238E27FC236}">
                      <a16:creationId xmlns:a16="http://schemas.microsoft.com/office/drawing/2014/main" id="{FADDB393-08A7-476A-B252-34EB680835A6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11151330" y="967050"/>
                  <a:ext cx="285840" cy="30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133" name="Рукописный ввод 132">
                  <a:extLst>
                    <a:ext uri="{FF2B5EF4-FFF2-40B4-BE49-F238E27FC236}">
                      <a16:creationId xmlns:a16="http://schemas.microsoft.com/office/drawing/2014/main" id="{C8CE8B28-D531-4220-A722-8950E5A65726}"/>
                    </a:ext>
                  </a:extLst>
                </p14:cNvPr>
                <p14:cNvContentPartPr/>
                <p14:nvPr/>
              </p14:nvContentPartPr>
              <p14:xfrm>
                <a:off x="11494770" y="1111410"/>
                <a:ext cx="360" cy="360"/>
              </p14:xfrm>
            </p:contentPart>
          </mc:Choice>
          <mc:Fallback xmlns="">
            <p:pic>
              <p:nvPicPr>
                <p:cNvPr id="133" name="Рукописный ввод 132">
                  <a:extLst>
                    <a:ext uri="{FF2B5EF4-FFF2-40B4-BE49-F238E27FC236}">
                      <a16:creationId xmlns:a16="http://schemas.microsoft.com/office/drawing/2014/main" id="{C8CE8B28-D531-4220-A722-8950E5A65726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1486130" y="110241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2" name="Группа 161">
            <a:extLst>
              <a:ext uri="{FF2B5EF4-FFF2-40B4-BE49-F238E27FC236}">
                <a16:creationId xmlns:a16="http://schemas.microsoft.com/office/drawing/2014/main" id="{D719A920-B110-4BCB-9AEF-459B1B0D8E26}"/>
              </a:ext>
            </a:extLst>
          </p:cNvPr>
          <p:cNvGrpSpPr/>
          <p:nvPr/>
        </p:nvGrpSpPr>
        <p:grpSpPr>
          <a:xfrm>
            <a:off x="7411650" y="989730"/>
            <a:ext cx="1953720" cy="645840"/>
            <a:chOff x="7411650" y="989730"/>
            <a:chExt cx="1953720" cy="645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79" name="Рукописный ввод 78">
                  <a:extLst>
                    <a:ext uri="{FF2B5EF4-FFF2-40B4-BE49-F238E27FC236}">
                      <a16:creationId xmlns:a16="http://schemas.microsoft.com/office/drawing/2014/main" id="{362178DE-2F15-487E-B9C6-6A9518EA0133}"/>
                    </a:ext>
                  </a:extLst>
                </p14:cNvPr>
                <p14:cNvContentPartPr/>
                <p14:nvPr/>
              </p14:nvContentPartPr>
              <p14:xfrm>
                <a:off x="7903410" y="989730"/>
                <a:ext cx="119160" cy="172080"/>
              </p14:xfrm>
            </p:contentPart>
          </mc:Choice>
          <mc:Fallback xmlns="">
            <p:pic>
              <p:nvPicPr>
                <p:cNvPr id="79" name="Рукописный ввод 78">
                  <a:extLst>
                    <a:ext uri="{FF2B5EF4-FFF2-40B4-BE49-F238E27FC236}">
                      <a16:creationId xmlns:a16="http://schemas.microsoft.com/office/drawing/2014/main" id="{362178DE-2F15-487E-B9C6-6A9518EA0133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7894410" y="981090"/>
                  <a:ext cx="13680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80" name="Рукописный ввод 79">
                  <a:extLst>
                    <a:ext uri="{FF2B5EF4-FFF2-40B4-BE49-F238E27FC236}">
                      <a16:creationId xmlns:a16="http://schemas.microsoft.com/office/drawing/2014/main" id="{259F904C-09C6-428B-AE96-816BD4CA3C5A}"/>
                    </a:ext>
                  </a:extLst>
                </p14:cNvPr>
                <p14:cNvContentPartPr/>
                <p14:nvPr/>
              </p14:nvContentPartPr>
              <p14:xfrm>
                <a:off x="8050650" y="1106730"/>
                <a:ext cx="45360" cy="360"/>
              </p14:xfrm>
            </p:contentPart>
          </mc:Choice>
          <mc:Fallback xmlns="">
            <p:pic>
              <p:nvPicPr>
                <p:cNvPr id="80" name="Рукописный ввод 79">
                  <a:extLst>
                    <a:ext uri="{FF2B5EF4-FFF2-40B4-BE49-F238E27FC236}">
                      <a16:creationId xmlns:a16="http://schemas.microsoft.com/office/drawing/2014/main" id="{259F904C-09C6-428B-AE96-816BD4CA3C5A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042010" y="1098090"/>
                  <a:ext cx="63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81" name="Рукописный ввод 80">
                  <a:extLst>
                    <a:ext uri="{FF2B5EF4-FFF2-40B4-BE49-F238E27FC236}">
                      <a16:creationId xmlns:a16="http://schemas.microsoft.com/office/drawing/2014/main" id="{333CA7D4-2BAB-44B1-99A7-06E6D46F4C69}"/>
                    </a:ext>
                  </a:extLst>
                </p14:cNvPr>
                <p14:cNvContentPartPr/>
                <p14:nvPr/>
              </p14:nvContentPartPr>
              <p14:xfrm>
                <a:off x="8124810" y="1052730"/>
                <a:ext cx="199080" cy="151920"/>
              </p14:xfrm>
            </p:contentPart>
          </mc:Choice>
          <mc:Fallback xmlns="">
            <p:pic>
              <p:nvPicPr>
                <p:cNvPr id="81" name="Рукописный ввод 80">
                  <a:extLst>
                    <a:ext uri="{FF2B5EF4-FFF2-40B4-BE49-F238E27FC236}">
                      <a16:creationId xmlns:a16="http://schemas.microsoft.com/office/drawing/2014/main" id="{333CA7D4-2BAB-44B1-99A7-06E6D46F4C69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116170" y="1043730"/>
                  <a:ext cx="21672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82" name="Рукописный ввод 81">
                  <a:extLst>
                    <a:ext uri="{FF2B5EF4-FFF2-40B4-BE49-F238E27FC236}">
                      <a16:creationId xmlns:a16="http://schemas.microsoft.com/office/drawing/2014/main" id="{06BC908E-46C9-4D6C-9555-F89B9F443AE1}"/>
                    </a:ext>
                  </a:extLst>
                </p14:cNvPr>
                <p14:cNvContentPartPr/>
                <p14:nvPr/>
              </p14:nvContentPartPr>
              <p14:xfrm>
                <a:off x="8503170" y="1008810"/>
                <a:ext cx="72000" cy="191520"/>
              </p14:xfrm>
            </p:contentPart>
          </mc:Choice>
          <mc:Fallback xmlns="">
            <p:pic>
              <p:nvPicPr>
                <p:cNvPr id="82" name="Рукописный ввод 81">
                  <a:extLst>
                    <a:ext uri="{FF2B5EF4-FFF2-40B4-BE49-F238E27FC236}">
                      <a16:creationId xmlns:a16="http://schemas.microsoft.com/office/drawing/2014/main" id="{06BC908E-46C9-4D6C-9555-F89B9F443AE1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8494170" y="1000170"/>
                  <a:ext cx="8964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83" name="Рукописный ввод 82">
                  <a:extLst>
                    <a:ext uri="{FF2B5EF4-FFF2-40B4-BE49-F238E27FC236}">
                      <a16:creationId xmlns:a16="http://schemas.microsoft.com/office/drawing/2014/main" id="{211088D8-C123-4971-B9BB-22F8856DCE20}"/>
                    </a:ext>
                  </a:extLst>
                </p14:cNvPr>
                <p14:cNvContentPartPr/>
                <p14:nvPr/>
              </p14:nvContentPartPr>
              <p14:xfrm>
                <a:off x="8613690" y="1092330"/>
                <a:ext cx="156600" cy="113400"/>
              </p14:xfrm>
            </p:contentPart>
          </mc:Choice>
          <mc:Fallback xmlns="">
            <p:pic>
              <p:nvPicPr>
                <p:cNvPr id="83" name="Рукописный ввод 82">
                  <a:extLst>
                    <a:ext uri="{FF2B5EF4-FFF2-40B4-BE49-F238E27FC236}">
                      <a16:creationId xmlns:a16="http://schemas.microsoft.com/office/drawing/2014/main" id="{211088D8-C123-4971-B9BB-22F8856DCE20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8605050" y="1083330"/>
                  <a:ext cx="17424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84" name="Рукописный ввод 83">
                  <a:extLst>
                    <a:ext uri="{FF2B5EF4-FFF2-40B4-BE49-F238E27FC236}">
                      <a16:creationId xmlns:a16="http://schemas.microsoft.com/office/drawing/2014/main" id="{1CABF4AF-05AF-4728-AC7D-6746F32A10EE}"/>
                    </a:ext>
                  </a:extLst>
                </p14:cNvPr>
                <p14:cNvContentPartPr/>
                <p14:nvPr/>
              </p14:nvContentPartPr>
              <p14:xfrm>
                <a:off x="8900970" y="1063530"/>
                <a:ext cx="4680" cy="253080"/>
              </p14:xfrm>
            </p:contentPart>
          </mc:Choice>
          <mc:Fallback xmlns="">
            <p:pic>
              <p:nvPicPr>
                <p:cNvPr id="84" name="Рукописный ввод 83">
                  <a:extLst>
                    <a:ext uri="{FF2B5EF4-FFF2-40B4-BE49-F238E27FC236}">
                      <a16:creationId xmlns:a16="http://schemas.microsoft.com/office/drawing/2014/main" id="{1CABF4AF-05AF-4728-AC7D-6746F32A10EE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8891970" y="1054530"/>
                  <a:ext cx="2232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85" name="Рукописный ввод 84">
                  <a:extLst>
                    <a:ext uri="{FF2B5EF4-FFF2-40B4-BE49-F238E27FC236}">
                      <a16:creationId xmlns:a16="http://schemas.microsoft.com/office/drawing/2014/main" id="{9E748DCA-7081-40E7-A104-DD2EADEE930A}"/>
                    </a:ext>
                  </a:extLst>
                </p14:cNvPr>
                <p14:cNvContentPartPr/>
                <p14:nvPr/>
              </p14:nvContentPartPr>
              <p14:xfrm>
                <a:off x="8927970" y="1086930"/>
                <a:ext cx="37440" cy="77400"/>
              </p14:xfrm>
            </p:contentPart>
          </mc:Choice>
          <mc:Fallback xmlns="">
            <p:pic>
              <p:nvPicPr>
                <p:cNvPr id="85" name="Рукописный ввод 84">
                  <a:extLst>
                    <a:ext uri="{FF2B5EF4-FFF2-40B4-BE49-F238E27FC236}">
                      <a16:creationId xmlns:a16="http://schemas.microsoft.com/office/drawing/2014/main" id="{9E748DCA-7081-40E7-A104-DD2EADEE930A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8918970" y="1078290"/>
                  <a:ext cx="5508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86" name="Рукописный ввод 85">
                  <a:extLst>
                    <a:ext uri="{FF2B5EF4-FFF2-40B4-BE49-F238E27FC236}">
                      <a16:creationId xmlns:a16="http://schemas.microsoft.com/office/drawing/2014/main" id="{1C595405-15E3-41F1-AA57-2FF50F31118D}"/>
                    </a:ext>
                  </a:extLst>
                </p14:cNvPr>
                <p14:cNvContentPartPr/>
                <p14:nvPr/>
              </p14:nvContentPartPr>
              <p14:xfrm>
                <a:off x="8993850" y="1067130"/>
                <a:ext cx="102960" cy="79200"/>
              </p14:xfrm>
            </p:contentPart>
          </mc:Choice>
          <mc:Fallback xmlns="">
            <p:pic>
              <p:nvPicPr>
                <p:cNvPr id="86" name="Рукописный ввод 85">
                  <a:extLst>
                    <a:ext uri="{FF2B5EF4-FFF2-40B4-BE49-F238E27FC236}">
                      <a16:creationId xmlns:a16="http://schemas.microsoft.com/office/drawing/2014/main" id="{1C595405-15E3-41F1-AA57-2FF50F31118D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8985210" y="1058130"/>
                  <a:ext cx="12060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87" name="Рукописный ввод 86">
                  <a:extLst>
                    <a:ext uri="{FF2B5EF4-FFF2-40B4-BE49-F238E27FC236}">
                      <a16:creationId xmlns:a16="http://schemas.microsoft.com/office/drawing/2014/main" id="{A24DD6A8-4A4B-4D7C-AE1C-207AD17E8188}"/>
                    </a:ext>
                  </a:extLst>
                </p14:cNvPr>
                <p14:cNvContentPartPr/>
                <p14:nvPr/>
              </p14:nvContentPartPr>
              <p14:xfrm>
                <a:off x="9129210" y="1060290"/>
                <a:ext cx="62280" cy="87840"/>
              </p14:xfrm>
            </p:contentPart>
          </mc:Choice>
          <mc:Fallback xmlns="">
            <p:pic>
              <p:nvPicPr>
                <p:cNvPr id="87" name="Рукописный ввод 86">
                  <a:extLst>
                    <a:ext uri="{FF2B5EF4-FFF2-40B4-BE49-F238E27FC236}">
                      <a16:creationId xmlns:a16="http://schemas.microsoft.com/office/drawing/2014/main" id="{A24DD6A8-4A4B-4D7C-AE1C-207AD17E8188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9120570" y="1051290"/>
                  <a:ext cx="7992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88" name="Рукописный ввод 87">
                  <a:extLst>
                    <a:ext uri="{FF2B5EF4-FFF2-40B4-BE49-F238E27FC236}">
                      <a16:creationId xmlns:a16="http://schemas.microsoft.com/office/drawing/2014/main" id="{FA177076-64BA-45EE-ABC6-9FF0921D7824}"/>
                    </a:ext>
                  </a:extLst>
                </p14:cNvPr>
                <p14:cNvContentPartPr/>
                <p14:nvPr/>
              </p14:nvContentPartPr>
              <p14:xfrm>
                <a:off x="9230010" y="1053450"/>
                <a:ext cx="63720" cy="104760"/>
              </p14:xfrm>
            </p:contentPart>
          </mc:Choice>
          <mc:Fallback xmlns="">
            <p:pic>
              <p:nvPicPr>
                <p:cNvPr id="88" name="Рукописный ввод 87">
                  <a:extLst>
                    <a:ext uri="{FF2B5EF4-FFF2-40B4-BE49-F238E27FC236}">
                      <a16:creationId xmlns:a16="http://schemas.microsoft.com/office/drawing/2014/main" id="{FA177076-64BA-45EE-ABC6-9FF0921D7824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9221370" y="1044450"/>
                  <a:ext cx="8136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89" name="Рукописный ввод 88">
                  <a:extLst>
                    <a:ext uri="{FF2B5EF4-FFF2-40B4-BE49-F238E27FC236}">
                      <a16:creationId xmlns:a16="http://schemas.microsoft.com/office/drawing/2014/main" id="{BA71D22B-1CC9-478A-87C7-7C259E06AB30}"/>
                    </a:ext>
                  </a:extLst>
                </p14:cNvPr>
                <p14:cNvContentPartPr/>
                <p14:nvPr/>
              </p14:nvContentPartPr>
              <p14:xfrm>
                <a:off x="9279330" y="1090170"/>
                <a:ext cx="86040" cy="88560"/>
              </p14:xfrm>
            </p:contentPart>
          </mc:Choice>
          <mc:Fallback xmlns="">
            <p:pic>
              <p:nvPicPr>
                <p:cNvPr id="89" name="Рукописный ввод 88">
                  <a:extLst>
                    <a:ext uri="{FF2B5EF4-FFF2-40B4-BE49-F238E27FC236}">
                      <a16:creationId xmlns:a16="http://schemas.microsoft.com/office/drawing/2014/main" id="{BA71D22B-1CC9-478A-87C7-7C259E06AB30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9270330" y="1081170"/>
                  <a:ext cx="10368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37" name="Рукописный ввод 136">
                  <a:extLst>
                    <a:ext uri="{FF2B5EF4-FFF2-40B4-BE49-F238E27FC236}">
                      <a16:creationId xmlns:a16="http://schemas.microsoft.com/office/drawing/2014/main" id="{F7928902-2D4E-4F79-AE7C-DF1D40D4E953}"/>
                    </a:ext>
                  </a:extLst>
                </p14:cNvPr>
                <p14:cNvContentPartPr/>
                <p14:nvPr/>
              </p14:nvContentPartPr>
              <p14:xfrm>
                <a:off x="7411650" y="1386450"/>
                <a:ext cx="78120" cy="132480"/>
              </p14:xfrm>
            </p:contentPart>
          </mc:Choice>
          <mc:Fallback xmlns="">
            <p:pic>
              <p:nvPicPr>
                <p:cNvPr id="137" name="Рукописный ввод 136">
                  <a:extLst>
                    <a:ext uri="{FF2B5EF4-FFF2-40B4-BE49-F238E27FC236}">
                      <a16:creationId xmlns:a16="http://schemas.microsoft.com/office/drawing/2014/main" id="{F7928902-2D4E-4F79-AE7C-DF1D40D4E953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7402650" y="1377450"/>
                  <a:ext cx="9576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38" name="Рукописный ввод 137">
                  <a:extLst>
                    <a:ext uri="{FF2B5EF4-FFF2-40B4-BE49-F238E27FC236}">
                      <a16:creationId xmlns:a16="http://schemas.microsoft.com/office/drawing/2014/main" id="{02453403-5573-4499-8932-7F822123A3AF}"/>
                    </a:ext>
                  </a:extLst>
                </p14:cNvPr>
                <p14:cNvContentPartPr/>
                <p14:nvPr/>
              </p14:nvContentPartPr>
              <p14:xfrm>
                <a:off x="7412370" y="1307250"/>
                <a:ext cx="10440" cy="14040"/>
              </p14:xfrm>
            </p:contentPart>
          </mc:Choice>
          <mc:Fallback xmlns="">
            <p:pic>
              <p:nvPicPr>
                <p:cNvPr id="138" name="Рукописный ввод 137">
                  <a:extLst>
                    <a:ext uri="{FF2B5EF4-FFF2-40B4-BE49-F238E27FC236}">
                      <a16:creationId xmlns:a16="http://schemas.microsoft.com/office/drawing/2014/main" id="{02453403-5573-4499-8932-7F822123A3AF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403730" y="1298250"/>
                  <a:ext cx="2808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39" name="Рукописный ввод 138">
                  <a:extLst>
                    <a:ext uri="{FF2B5EF4-FFF2-40B4-BE49-F238E27FC236}">
                      <a16:creationId xmlns:a16="http://schemas.microsoft.com/office/drawing/2014/main" id="{56F1AC3C-A396-47A1-9312-B02B8BF0ED00}"/>
                    </a:ext>
                  </a:extLst>
                </p14:cNvPr>
                <p14:cNvContentPartPr/>
                <p14:nvPr/>
              </p14:nvContentPartPr>
              <p14:xfrm>
                <a:off x="7500570" y="1489410"/>
                <a:ext cx="14760" cy="68040"/>
              </p14:xfrm>
            </p:contentPart>
          </mc:Choice>
          <mc:Fallback xmlns="">
            <p:pic>
              <p:nvPicPr>
                <p:cNvPr id="139" name="Рукописный ввод 138">
                  <a:extLst>
                    <a:ext uri="{FF2B5EF4-FFF2-40B4-BE49-F238E27FC236}">
                      <a16:creationId xmlns:a16="http://schemas.microsoft.com/office/drawing/2014/main" id="{56F1AC3C-A396-47A1-9312-B02B8BF0ED00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7491570" y="1480410"/>
                  <a:ext cx="3240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40" name="Рукописный ввод 139">
                  <a:extLst>
                    <a:ext uri="{FF2B5EF4-FFF2-40B4-BE49-F238E27FC236}">
                      <a16:creationId xmlns:a16="http://schemas.microsoft.com/office/drawing/2014/main" id="{6C747729-7C34-448C-9E06-3D34363B2C74}"/>
                    </a:ext>
                  </a:extLst>
                </p14:cNvPr>
                <p14:cNvContentPartPr/>
                <p14:nvPr/>
              </p14:nvContentPartPr>
              <p14:xfrm>
                <a:off x="7570410" y="1385730"/>
                <a:ext cx="69120" cy="249840"/>
              </p14:xfrm>
            </p:contentPart>
          </mc:Choice>
          <mc:Fallback xmlns="">
            <p:pic>
              <p:nvPicPr>
                <p:cNvPr id="140" name="Рукописный ввод 139">
                  <a:extLst>
                    <a:ext uri="{FF2B5EF4-FFF2-40B4-BE49-F238E27FC236}">
                      <a16:creationId xmlns:a16="http://schemas.microsoft.com/office/drawing/2014/main" id="{6C747729-7C34-448C-9E06-3D34363B2C74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7561770" y="1376730"/>
                  <a:ext cx="8676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41" name="Рукописный ввод 140">
                  <a:extLst>
                    <a:ext uri="{FF2B5EF4-FFF2-40B4-BE49-F238E27FC236}">
                      <a16:creationId xmlns:a16="http://schemas.microsoft.com/office/drawing/2014/main" id="{3A1C9B4E-D4F6-4A25-AC78-0595D5CE7874}"/>
                    </a:ext>
                  </a:extLst>
                </p14:cNvPr>
                <p14:cNvContentPartPr/>
                <p14:nvPr/>
              </p14:nvContentPartPr>
              <p14:xfrm>
                <a:off x="7639530" y="1296450"/>
                <a:ext cx="4680" cy="8640"/>
              </p14:xfrm>
            </p:contentPart>
          </mc:Choice>
          <mc:Fallback xmlns="">
            <p:pic>
              <p:nvPicPr>
                <p:cNvPr id="141" name="Рукописный ввод 140">
                  <a:extLst>
                    <a:ext uri="{FF2B5EF4-FFF2-40B4-BE49-F238E27FC236}">
                      <a16:creationId xmlns:a16="http://schemas.microsoft.com/office/drawing/2014/main" id="{3A1C9B4E-D4F6-4A25-AC78-0595D5CE7874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7630530" y="1287810"/>
                  <a:ext cx="2232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43" name="Рукописный ввод 142">
                  <a:extLst>
                    <a:ext uri="{FF2B5EF4-FFF2-40B4-BE49-F238E27FC236}">
                      <a16:creationId xmlns:a16="http://schemas.microsoft.com/office/drawing/2014/main" id="{18512B5E-C825-4D79-8669-FA5E568182B4}"/>
                    </a:ext>
                  </a:extLst>
                </p14:cNvPr>
                <p14:cNvContentPartPr/>
                <p14:nvPr/>
              </p14:nvContentPartPr>
              <p14:xfrm>
                <a:off x="7779210" y="1408410"/>
                <a:ext cx="71640" cy="2520"/>
              </p14:xfrm>
            </p:contentPart>
          </mc:Choice>
          <mc:Fallback xmlns="">
            <p:pic>
              <p:nvPicPr>
                <p:cNvPr id="143" name="Рукописный ввод 142">
                  <a:extLst>
                    <a:ext uri="{FF2B5EF4-FFF2-40B4-BE49-F238E27FC236}">
                      <a16:creationId xmlns:a16="http://schemas.microsoft.com/office/drawing/2014/main" id="{18512B5E-C825-4D79-8669-FA5E568182B4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7770210" y="1399770"/>
                  <a:ext cx="8928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44" name="Рукописный ввод 143">
                  <a:extLst>
                    <a:ext uri="{FF2B5EF4-FFF2-40B4-BE49-F238E27FC236}">
                      <a16:creationId xmlns:a16="http://schemas.microsoft.com/office/drawing/2014/main" id="{7C41DDD3-CFB7-4A04-8AFE-62AB70F856E3}"/>
                    </a:ext>
                  </a:extLst>
                </p14:cNvPr>
                <p14:cNvContentPartPr/>
                <p14:nvPr/>
              </p14:nvContentPartPr>
              <p14:xfrm>
                <a:off x="7792530" y="1461690"/>
                <a:ext cx="83160" cy="360"/>
              </p14:xfrm>
            </p:contentPart>
          </mc:Choice>
          <mc:Fallback xmlns="">
            <p:pic>
              <p:nvPicPr>
                <p:cNvPr id="144" name="Рукописный ввод 143">
                  <a:extLst>
                    <a:ext uri="{FF2B5EF4-FFF2-40B4-BE49-F238E27FC236}">
                      <a16:creationId xmlns:a16="http://schemas.microsoft.com/office/drawing/2014/main" id="{7C41DDD3-CFB7-4A04-8AFE-62AB70F856E3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7783890" y="1453050"/>
                  <a:ext cx="1008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46" name="Рукописный ввод 145">
                  <a:extLst>
                    <a:ext uri="{FF2B5EF4-FFF2-40B4-BE49-F238E27FC236}">
                      <a16:creationId xmlns:a16="http://schemas.microsoft.com/office/drawing/2014/main" id="{8A36876F-6D3B-420D-8649-B45AE3394571}"/>
                    </a:ext>
                  </a:extLst>
                </p14:cNvPr>
                <p14:cNvContentPartPr/>
                <p14:nvPr/>
              </p14:nvContentPartPr>
              <p14:xfrm>
                <a:off x="7955970" y="1345770"/>
                <a:ext cx="91080" cy="163800"/>
              </p14:xfrm>
            </p:contentPart>
          </mc:Choice>
          <mc:Fallback xmlns="">
            <p:pic>
              <p:nvPicPr>
                <p:cNvPr id="146" name="Рукописный ввод 145">
                  <a:extLst>
                    <a:ext uri="{FF2B5EF4-FFF2-40B4-BE49-F238E27FC236}">
                      <a16:creationId xmlns:a16="http://schemas.microsoft.com/office/drawing/2014/main" id="{8A36876F-6D3B-420D-8649-B45AE3394571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7947330" y="1336770"/>
                  <a:ext cx="10872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51" name="Рукописный ввод 150">
                  <a:extLst>
                    <a:ext uri="{FF2B5EF4-FFF2-40B4-BE49-F238E27FC236}">
                      <a16:creationId xmlns:a16="http://schemas.microsoft.com/office/drawing/2014/main" id="{34621A57-4DDD-4FC3-B1DE-6A13D6852311}"/>
                    </a:ext>
                  </a:extLst>
                </p14:cNvPr>
                <p14:cNvContentPartPr/>
                <p14:nvPr/>
              </p14:nvContentPartPr>
              <p14:xfrm>
                <a:off x="8105010" y="1502370"/>
                <a:ext cx="9000" cy="1800"/>
              </p14:xfrm>
            </p:contentPart>
          </mc:Choice>
          <mc:Fallback xmlns="">
            <p:pic>
              <p:nvPicPr>
                <p:cNvPr id="151" name="Рукописный ввод 150">
                  <a:extLst>
                    <a:ext uri="{FF2B5EF4-FFF2-40B4-BE49-F238E27FC236}">
                      <a16:creationId xmlns:a16="http://schemas.microsoft.com/office/drawing/2014/main" id="{34621A57-4DDD-4FC3-B1DE-6A13D6852311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8096010" y="1493370"/>
                  <a:ext cx="26640" cy="1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53" name="Рукописный ввод 152">
                  <a:extLst>
                    <a:ext uri="{FF2B5EF4-FFF2-40B4-BE49-F238E27FC236}">
                      <a16:creationId xmlns:a16="http://schemas.microsoft.com/office/drawing/2014/main" id="{D5D7F6B6-D15F-46EE-AA0B-EB2B5F6D9B91}"/>
                    </a:ext>
                  </a:extLst>
                </p14:cNvPr>
                <p14:cNvContentPartPr/>
                <p14:nvPr/>
              </p14:nvContentPartPr>
              <p14:xfrm>
                <a:off x="8170890" y="1503090"/>
                <a:ext cx="7200" cy="360"/>
              </p14:xfrm>
            </p:contentPart>
          </mc:Choice>
          <mc:Fallback xmlns="">
            <p:pic>
              <p:nvPicPr>
                <p:cNvPr id="153" name="Рукописный ввод 152">
                  <a:extLst>
                    <a:ext uri="{FF2B5EF4-FFF2-40B4-BE49-F238E27FC236}">
                      <a16:creationId xmlns:a16="http://schemas.microsoft.com/office/drawing/2014/main" id="{D5D7F6B6-D15F-46EE-AA0B-EB2B5F6D9B91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8162250" y="1494090"/>
                  <a:ext cx="248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60" name="Рукописный ввод 159">
                  <a:extLst>
                    <a:ext uri="{FF2B5EF4-FFF2-40B4-BE49-F238E27FC236}">
                      <a16:creationId xmlns:a16="http://schemas.microsoft.com/office/drawing/2014/main" id="{BD220369-0CAA-47BA-83D2-7078640E974D}"/>
                    </a:ext>
                  </a:extLst>
                </p14:cNvPr>
                <p14:cNvContentPartPr/>
                <p14:nvPr/>
              </p14:nvContentPartPr>
              <p14:xfrm>
                <a:off x="8262330" y="1499850"/>
                <a:ext cx="1080" cy="360"/>
              </p14:xfrm>
            </p:contentPart>
          </mc:Choice>
          <mc:Fallback xmlns="">
            <p:pic>
              <p:nvPicPr>
                <p:cNvPr id="160" name="Рукописный ввод 159">
                  <a:extLst>
                    <a:ext uri="{FF2B5EF4-FFF2-40B4-BE49-F238E27FC236}">
                      <a16:creationId xmlns:a16="http://schemas.microsoft.com/office/drawing/2014/main" id="{BD220369-0CAA-47BA-83D2-7078640E974D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8253690" y="1491210"/>
                  <a:ext cx="1872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61" name="Рукописный ввод 160">
                  <a:extLst>
                    <a:ext uri="{FF2B5EF4-FFF2-40B4-BE49-F238E27FC236}">
                      <a16:creationId xmlns:a16="http://schemas.microsoft.com/office/drawing/2014/main" id="{51D23E26-9FAE-4591-9D46-62510374C723}"/>
                    </a:ext>
                  </a:extLst>
                </p14:cNvPr>
                <p14:cNvContentPartPr/>
                <p14:nvPr/>
              </p14:nvContentPartPr>
              <p14:xfrm>
                <a:off x="8319210" y="1324890"/>
                <a:ext cx="87840" cy="173520"/>
              </p14:xfrm>
            </p:contentPart>
          </mc:Choice>
          <mc:Fallback xmlns="">
            <p:pic>
              <p:nvPicPr>
                <p:cNvPr id="161" name="Рукописный ввод 160">
                  <a:extLst>
                    <a:ext uri="{FF2B5EF4-FFF2-40B4-BE49-F238E27FC236}">
                      <a16:creationId xmlns:a16="http://schemas.microsoft.com/office/drawing/2014/main" id="{51D23E26-9FAE-4591-9D46-62510374C723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8310210" y="1316250"/>
                  <a:ext cx="105480" cy="191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0" name="Группа 169">
            <a:extLst>
              <a:ext uri="{FF2B5EF4-FFF2-40B4-BE49-F238E27FC236}">
                <a16:creationId xmlns:a16="http://schemas.microsoft.com/office/drawing/2014/main" id="{00119DB0-6AC3-43BD-9A59-223CAE5D18ED}"/>
              </a:ext>
            </a:extLst>
          </p:cNvPr>
          <p:cNvGrpSpPr/>
          <p:nvPr/>
        </p:nvGrpSpPr>
        <p:grpSpPr>
          <a:xfrm>
            <a:off x="7367730" y="1060290"/>
            <a:ext cx="336600" cy="216720"/>
            <a:chOff x="7367730" y="1060290"/>
            <a:chExt cx="336600" cy="216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63" name="Рукописный ввод 162">
                  <a:extLst>
                    <a:ext uri="{FF2B5EF4-FFF2-40B4-BE49-F238E27FC236}">
                      <a16:creationId xmlns:a16="http://schemas.microsoft.com/office/drawing/2014/main" id="{D42E8E6C-6E71-40A0-B69B-07561B6A8AFF}"/>
                    </a:ext>
                  </a:extLst>
                </p14:cNvPr>
                <p14:cNvContentPartPr/>
                <p14:nvPr/>
              </p14:nvContentPartPr>
              <p14:xfrm>
                <a:off x="7367730" y="1189890"/>
                <a:ext cx="336600" cy="87120"/>
              </p14:xfrm>
            </p:contentPart>
          </mc:Choice>
          <mc:Fallback xmlns="">
            <p:pic>
              <p:nvPicPr>
                <p:cNvPr id="163" name="Рукописный ввод 162">
                  <a:extLst>
                    <a:ext uri="{FF2B5EF4-FFF2-40B4-BE49-F238E27FC236}">
                      <a16:creationId xmlns:a16="http://schemas.microsoft.com/office/drawing/2014/main" id="{D42E8E6C-6E71-40A0-B69B-07561B6A8AFF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7349730" y="1171890"/>
                  <a:ext cx="37224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64" name="Рукописный ввод 163">
                  <a:extLst>
                    <a:ext uri="{FF2B5EF4-FFF2-40B4-BE49-F238E27FC236}">
                      <a16:creationId xmlns:a16="http://schemas.microsoft.com/office/drawing/2014/main" id="{C892B5F6-2B18-41F3-AA26-C32E7FBB18FC}"/>
                    </a:ext>
                  </a:extLst>
                </p14:cNvPr>
                <p14:cNvContentPartPr/>
                <p14:nvPr/>
              </p14:nvContentPartPr>
              <p14:xfrm>
                <a:off x="7537650" y="1080090"/>
                <a:ext cx="2880" cy="12600"/>
              </p14:xfrm>
            </p:contentPart>
          </mc:Choice>
          <mc:Fallback xmlns="">
            <p:pic>
              <p:nvPicPr>
                <p:cNvPr id="164" name="Рукописный ввод 163">
                  <a:extLst>
                    <a:ext uri="{FF2B5EF4-FFF2-40B4-BE49-F238E27FC236}">
                      <a16:creationId xmlns:a16="http://schemas.microsoft.com/office/drawing/2014/main" id="{C892B5F6-2B18-41F3-AA26-C32E7FBB18FC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7520010" y="1062090"/>
                  <a:ext cx="3852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67" name="Рукописный ввод 166">
                  <a:extLst>
                    <a:ext uri="{FF2B5EF4-FFF2-40B4-BE49-F238E27FC236}">
                      <a16:creationId xmlns:a16="http://schemas.microsoft.com/office/drawing/2014/main" id="{909B6063-B4B1-4E5B-A4F6-111E8ADBC92D}"/>
                    </a:ext>
                  </a:extLst>
                </p14:cNvPr>
                <p14:cNvContentPartPr/>
                <p14:nvPr/>
              </p14:nvContentPartPr>
              <p14:xfrm>
                <a:off x="7537650" y="1060290"/>
                <a:ext cx="92520" cy="80280"/>
              </p14:xfrm>
            </p:contentPart>
          </mc:Choice>
          <mc:Fallback xmlns="">
            <p:pic>
              <p:nvPicPr>
                <p:cNvPr id="167" name="Рукописный ввод 166">
                  <a:extLst>
                    <a:ext uri="{FF2B5EF4-FFF2-40B4-BE49-F238E27FC236}">
                      <a16:creationId xmlns:a16="http://schemas.microsoft.com/office/drawing/2014/main" id="{909B6063-B4B1-4E5B-A4F6-111E8ADBC92D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7520010" y="1042290"/>
                  <a:ext cx="128160" cy="115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175" name="Рукописный ввод 174">
                <a:extLst>
                  <a:ext uri="{FF2B5EF4-FFF2-40B4-BE49-F238E27FC236}">
                    <a16:creationId xmlns:a16="http://schemas.microsoft.com/office/drawing/2014/main" id="{920BB0C6-E2D7-4CF2-BB43-9A1BF0164184}"/>
                  </a:ext>
                </a:extLst>
              </p14:cNvPr>
              <p14:cNvContentPartPr/>
              <p14:nvPr/>
            </p14:nvContentPartPr>
            <p14:xfrm>
              <a:off x="8486970" y="978570"/>
              <a:ext cx="133200" cy="213120"/>
            </p14:xfrm>
          </p:contentPart>
        </mc:Choice>
        <mc:Fallback xmlns="">
          <p:pic>
            <p:nvPicPr>
              <p:cNvPr id="175" name="Рукописный ввод 174">
                <a:extLst>
                  <a:ext uri="{FF2B5EF4-FFF2-40B4-BE49-F238E27FC236}">
                    <a16:creationId xmlns:a16="http://schemas.microsoft.com/office/drawing/2014/main" id="{920BB0C6-E2D7-4CF2-BB43-9A1BF0164184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8468970" y="960930"/>
                <a:ext cx="168840" cy="24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176" name="Рукописный ввод 175">
                <a:extLst>
                  <a:ext uri="{FF2B5EF4-FFF2-40B4-BE49-F238E27FC236}">
                    <a16:creationId xmlns:a16="http://schemas.microsoft.com/office/drawing/2014/main" id="{B6155E36-2399-4488-909E-5AD4A7038FC3}"/>
                  </a:ext>
                </a:extLst>
              </p14:cNvPr>
              <p14:cNvContentPartPr/>
              <p14:nvPr/>
            </p14:nvContentPartPr>
            <p14:xfrm>
              <a:off x="7918890" y="1496610"/>
              <a:ext cx="527760" cy="154440"/>
            </p14:xfrm>
          </p:contentPart>
        </mc:Choice>
        <mc:Fallback xmlns="">
          <p:pic>
            <p:nvPicPr>
              <p:cNvPr id="176" name="Рукописный ввод 175">
                <a:extLst>
                  <a:ext uri="{FF2B5EF4-FFF2-40B4-BE49-F238E27FC236}">
                    <a16:creationId xmlns:a16="http://schemas.microsoft.com/office/drawing/2014/main" id="{B6155E36-2399-4488-909E-5AD4A7038FC3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7900890" y="1478970"/>
                <a:ext cx="563400" cy="19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177" name="Рукописный ввод 176">
                <a:extLst>
                  <a:ext uri="{FF2B5EF4-FFF2-40B4-BE49-F238E27FC236}">
                    <a16:creationId xmlns:a16="http://schemas.microsoft.com/office/drawing/2014/main" id="{6685AE91-4429-48E2-B2E6-70C1203990D7}"/>
                  </a:ext>
                </a:extLst>
              </p14:cNvPr>
              <p14:cNvContentPartPr/>
              <p14:nvPr/>
            </p14:nvContentPartPr>
            <p14:xfrm>
              <a:off x="9779370" y="994050"/>
              <a:ext cx="193320" cy="225720"/>
            </p14:xfrm>
          </p:contentPart>
        </mc:Choice>
        <mc:Fallback xmlns="">
          <p:pic>
            <p:nvPicPr>
              <p:cNvPr id="177" name="Рукописный ввод 176">
                <a:extLst>
                  <a:ext uri="{FF2B5EF4-FFF2-40B4-BE49-F238E27FC236}">
                    <a16:creationId xmlns:a16="http://schemas.microsoft.com/office/drawing/2014/main" id="{6685AE91-4429-48E2-B2E6-70C1203990D7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9761730" y="976050"/>
                <a:ext cx="228960" cy="26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180" name="Рукописный ввод 179">
                <a:extLst>
                  <a:ext uri="{FF2B5EF4-FFF2-40B4-BE49-F238E27FC236}">
                    <a16:creationId xmlns:a16="http://schemas.microsoft.com/office/drawing/2014/main" id="{5DCEBEE7-5676-422C-BF31-96AF39C83A0A}"/>
                  </a:ext>
                </a:extLst>
              </p14:cNvPr>
              <p14:cNvContentPartPr/>
              <p14:nvPr/>
            </p14:nvContentPartPr>
            <p14:xfrm>
              <a:off x="7271970" y="1546650"/>
              <a:ext cx="122400" cy="181440"/>
            </p14:xfrm>
          </p:contentPart>
        </mc:Choice>
        <mc:Fallback xmlns="">
          <p:pic>
            <p:nvPicPr>
              <p:cNvPr id="180" name="Рукописный ввод 179">
                <a:extLst>
                  <a:ext uri="{FF2B5EF4-FFF2-40B4-BE49-F238E27FC236}">
                    <a16:creationId xmlns:a16="http://schemas.microsoft.com/office/drawing/2014/main" id="{5DCEBEE7-5676-422C-BF31-96AF39C83A0A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7253970" y="1528650"/>
                <a:ext cx="158040" cy="217080"/>
              </a:xfrm>
              <a:prstGeom prst="rect">
                <a:avLst/>
              </a:prstGeom>
            </p:spPr>
          </p:pic>
        </mc:Fallback>
      </mc:AlternateContent>
      <p:grpSp>
        <p:nvGrpSpPr>
          <p:cNvPr id="267" name="Группа 266">
            <a:extLst>
              <a:ext uri="{FF2B5EF4-FFF2-40B4-BE49-F238E27FC236}">
                <a16:creationId xmlns:a16="http://schemas.microsoft.com/office/drawing/2014/main" id="{F570807B-4E4D-4AD8-B70A-FD39C99C7387}"/>
              </a:ext>
            </a:extLst>
          </p:cNvPr>
          <p:cNvGrpSpPr/>
          <p:nvPr/>
        </p:nvGrpSpPr>
        <p:grpSpPr>
          <a:xfrm>
            <a:off x="6980370" y="1763370"/>
            <a:ext cx="739080" cy="246600"/>
            <a:chOff x="6980370" y="1763370"/>
            <a:chExt cx="739080" cy="246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256" name="Рукописный ввод 255">
                  <a:extLst>
                    <a:ext uri="{FF2B5EF4-FFF2-40B4-BE49-F238E27FC236}">
                      <a16:creationId xmlns:a16="http://schemas.microsoft.com/office/drawing/2014/main" id="{1A414FD2-08E7-4960-B0D0-E8C5E2C38AF3}"/>
                    </a:ext>
                  </a:extLst>
                </p14:cNvPr>
                <p14:cNvContentPartPr/>
                <p14:nvPr/>
              </p14:nvContentPartPr>
              <p14:xfrm>
                <a:off x="6980370" y="1785690"/>
                <a:ext cx="101880" cy="152280"/>
              </p14:xfrm>
            </p:contentPart>
          </mc:Choice>
          <mc:Fallback xmlns="">
            <p:pic>
              <p:nvPicPr>
                <p:cNvPr id="256" name="Рукописный ввод 255">
                  <a:extLst>
                    <a:ext uri="{FF2B5EF4-FFF2-40B4-BE49-F238E27FC236}">
                      <a16:creationId xmlns:a16="http://schemas.microsoft.com/office/drawing/2014/main" id="{1A414FD2-08E7-4960-B0D0-E8C5E2C38AF3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6962730" y="1767690"/>
                  <a:ext cx="13752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257" name="Рукописный ввод 256">
                  <a:extLst>
                    <a:ext uri="{FF2B5EF4-FFF2-40B4-BE49-F238E27FC236}">
                      <a16:creationId xmlns:a16="http://schemas.microsoft.com/office/drawing/2014/main" id="{13CC7AEF-542B-4BDC-8F32-19A2905354FF}"/>
                    </a:ext>
                  </a:extLst>
                </p14:cNvPr>
                <p14:cNvContentPartPr/>
                <p14:nvPr/>
              </p14:nvContentPartPr>
              <p14:xfrm>
                <a:off x="7116810" y="1763370"/>
                <a:ext cx="27720" cy="66960"/>
              </p14:xfrm>
            </p:contentPart>
          </mc:Choice>
          <mc:Fallback xmlns="">
            <p:pic>
              <p:nvPicPr>
                <p:cNvPr id="257" name="Рукописный ввод 256">
                  <a:extLst>
                    <a:ext uri="{FF2B5EF4-FFF2-40B4-BE49-F238E27FC236}">
                      <a16:creationId xmlns:a16="http://schemas.microsoft.com/office/drawing/2014/main" id="{13CC7AEF-542B-4BDC-8F32-19A2905354FF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7099170" y="1745370"/>
                  <a:ext cx="6336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259" name="Рукописный ввод 258">
                  <a:extLst>
                    <a:ext uri="{FF2B5EF4-FFF2-40B4-BE49-F238E27FC236}">
                      <a16:creationId xmlns:a16="http://schemas.microsoft.com/office/drawing/2014/main" id="{E04E9020-7837-4F0F-8AA5-0AA18AFC748F}"/>
                    </a:ext>
                  </a:extLst>
                </p14:cNvPr>
                <p14:cNvContentPartPr/>
                <p14:nvPr/>
              </p14:nvContentPartPr>
              <p14:xfrm>
                <a:off x="7210770" y="1840770"/>
                <a:ext cx="58320" cy="83520"/>
              </p14:xfrm>
            </p:contentPart>
          </mc:Choice>
          <mc:Fallback xmlns="">
            <p:pic>
              <p:nvPicPr>
                <p:cNvPr id="259" name="Рукописный ввод 258">
                  <a:extLst>
                    <a:ext uri="{FF2B5EF4-FFF2-40B4-BE49-F238E27FC236}">
                      <a16:creationId xmlns:a16="http://schemas.microsoft.com/office/drawing/2014/main" id="{E04E9020-7837-4F0F-8AA5-0AA18AFC748F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7193130" y="1822770"/>
                  <a:ext cx="9396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260" name="Рукописный ввод 259">
                  <a:extLst>
                    <a:ext uri="{FF2B5EF4-FFF2-40B4-BE49-F238E27FC236}">
                      <a16:creationId xmlns:a16="http://schemas.microsoft.com/office/drawing/2014/main" id="{ACECE2F7-F55F-4B53-B52A-FDC0C321297E}"/>
                    </a:ext>
                  </a:extLst>
                </p14:cNvPr>
                <p14:cNvContentPartPr/>
                <p14:nvPr/>
              </p14:nvContentPartPr>
              <p14:xfrm>
                <a:off x="7314090" y="1870290"/>
                <a:ext cx="7200" cy="61200"/>
              </p14:xfrm>
            </p:contentPart>
          </mc:Choice>
          <mc:Fallback xmlns="">
            <p:pic>
              <p:nvPicPr>
                <p:cNvPr id="260" name="Рукописный ввод 259">
                  <a:extLst>
                    <a:ext uri="{FF2B5EF4-FFF2-40B4-BE49-F238E27FC236}">
                      <a16:creationId xmlns:a16="http://schemas.microsoft.com/office/drawing/2014/main" id="{ACECE2F7-F55F-4B53-B52A-FDC0C321297E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296450" y="1852290"/>
                  <a:ext cx="4284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261" name="Рукописный ввод 260">
                  <a:extLst>
                    <a:ext uri="{FF2B5EF4-FFF2-40B4-BE49-F238E27FC236}">
                      <a16:creationId xmlns:a16="http://schemas.microsoft.com/office/drawing/2014/main" id="{091BBE21-5E4D-4463-B721-39BAEEE66377}"/>
                    </a:ext>
                  </a:extLst>
                </p14:cNvPr>
                <p14:cNvContentPartPr/>
                <p14:nvPr/>
              </p14:nvContentPartPr>
              <p14:xfrm>
                <a:off x="7292130" y="1828170"/>
                <a:ext cx="68760" cy="5040"/>
              </p14:xfrm>
            </p:contentPart>
          </mc:Choice>
          <mc:Fallback xmlns="">
            <p:pic>
              <p:nvPicPr>
                <p:cNvPr id="261" name="Рукописный ввод 260">
                  <a:extLst>
                    <a:ext uri="{FF2B5EF4-FFF2-40B4-BE49-F238E27FC236}">
                      <a16:creationId xmlns:a16="http://schemas.microsoft.com/office/drawing/2014/main" id="{091BBE21-5E4D-4463-B721-39BAEEE66377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274490" y="1810530"/>
                  <a:ext cx="10440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262" name="Рукописный ввод 261">
                  <a:extLst>
                    <a:ext uri="{FF2B5EF4-FFF2-40B4-BE49-F238E27FC236}">
                      <a16:creationId xmlns:a16="http://schemas.microsoft.com/office/drawing/2014/main" id="{CFA4BD2B-2AFB-4ED9-870F-E783DA319EC6}"/>
                    </a:ext>
                  </a:extLst>
                </p14:cNvPr>
                <p14:cNvContentPartPr/>
                <p14:nvPr/>
              </p14:nvContentPartPr>
              <p14:xfrm>
                <a:off x="7359810" y="1815210"/>
                <a:ext cx="14760" cy="194760"/>
              </p14:xfrm>
            </p:contentPart>
          </mc:Choice>
          <mc:Fallback xmlns="">
            <p:pic>
              <p:nvPicPr>
                <p:cNvPr id="262" name="Рукописный ввод 261">
                  <a:extLst>
                    <a:ext uri="{FF2B5EF4-FFF2-40B4-BE49-F238E27FC236}">
                      <a16:creationId xmlns:a16="http://schemas.microsoft.com/office/drawing/2014/main" id="{CFA4BD2B-2AFB-4ED9-870F-E783DA319EC6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342170" y="1797570"/>
                  <a:ext cx="5040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263" name="Рукописный ввод 262">
                  <a:extLst>
                    <a:ext uri="{FF2B5EF4-FFF2-40B4-BE49-F238E27FC236}">
                      <a16:creationId xmlns:a16="http://schemas.microsoft.com/office/drawing/2014/main" id="{39ABE073-EAF0-4588-B9EA-9FC8D356AD81}"/>
                    </a:ext>
                  </a:extLst>
                </p14:cNvPr>
                <p14:cNvContentPartPr/>
                <p14:nvPr/>
              </p14:nvContentPartPr>
              <p14:xfrm>
                <a:off x="7376730" y="1801530"/>
                <a:ext cx="51840" cy="106200"/>
              </p14:xfrm>
            </p:contentPart>
          </mc:Choice>
          <mc:Fallback xmlns="">
            <p:pic>
              <p:nvPicPr>
                <p:cNvPr id="263" name="Рукописный ввод 262">
                  <a:extLst>
                    <a:ext uri="{FF2B5EF4-FFF2-40B4-BE49-F238E27FC236}">
                      <a16:creationId xmlns:a16="http://schemas.microsoft.com/office/drawing/2014/main" id="{39ABE073-EAF0-4588-B9EA-9FC8D356AD81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359090" y="1783890"/>
                  <a:ext cx="8748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264" name="Рукописный ввод 263">
                  <a:extLst>
                    <a:ext uri="{FF2B5EF4-FFF2-40B4-BE49-F238E27FC236}">
                      <a16:creationId xmlns:a16="http://schemas.microsoft.com/office/drawing/2014/main" id="{5210D9FF-36FF-4781-A47D-3804DA116BCE}"/>
                    </a:ext>
                  </a:extLst>
                </p14:cNvPr>
                <p14:cNvContentPartPr/>
                <p14:nvPr/>
              </p14:nvContentPartPr>
              <p14:xfrm>
                <a:off x="7449090" y="1811610"/>
                <a:ext cx="62640" cy="96840"/>
              </p14:xfrm>
            </p:contentPart>
          </mc:Choice>
          <mc:Fallback xmlns="">
            <p:pic>
              <p:nvPicPr>
                <p:cNvPr id="264" name="Рукописный ввод 263">
                  <a:extLst>
                    <a:ext uri="{FF2B5EF4-FFF2-40B4-BE49-F238E27FC236}">
                      <a16:creationId xmlns:a16="http://schemas.microsoft.com/office/drawing/2014/main" id="{5210D9FF-36FF-4781-A47D-3804DA116BCE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431090" y="1793970"/>
                  <a:ext cx="9828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265" name="Рукописный ввод 264">
                  <a:extLst>
                    <a:ext uri="{FF2B5EF4-FFF2-40B4-BE49-F238E27FC236}">
                      <a16:creationId xmlns:a16="http://schemas.microsoft.com/office/drawing/2014/main" id="{802437FC-FA86-4E19-B8DD-409B66173E36}"/>
                    </a:ext>
                  </a:extLst>
                </p14:cNvPr>
                <p14:cNvContentPartPr/>
                <p14:nvPr/>
              </p14:nvContentPartPr>
              <p14:xfrm>
                <a:off x="7548810" y="1804770"/>
                <a:ext cx="63000" cy="98640"/>
              </p14:xfrm>
            </p:contentPart>
          </mc:Choice>
          <mc:Fallback xmlns="">
            <p:pic>
              <p:nvPicPr>
                <p:cNvPr id="265" name="Рукописный ввод 264">
                  <a:extLst>
                    <a:ext uri="{FF2B5EF4-FFF2-40B4-BE49-F238E27FC236}">
                      <a16:creationId xmlns:a16="http://schemas.microsoft.com/office/drawing/2014/main" id="{802437FC-FA86-4E19-B8DD-409B66173E36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7530810" y="1786770"/>
                  <a:ext cx="9864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266" name="Рукописный ввод 265">
                  <a:extLst>
                    <a:ext uri="{FF2B5EF4-FFF2-40B4-BE49-F238E27FC236}">
                      <a16:creationId xmlns:a16="http://schemas.microsoft.com/office/drawing/2014/main" id="{E3C8187E-DA30-46E7-8E01-B8E15EE17D9E}"/>
                    </a:ext>
                  </a:extLst>
                </p14:cNvPr>
                <p14:cNvContentPartPr/>
                <p14:nvPr/>
              </p14:nvContentPartPr>
              <p14:xfrm>
                <a:off x="7649610" y="1812330"/>
                <a:ext cx="69840" cy="94680"/>
              </p14:xfrm>
            </p:contentPart>
          </mc:Choice>
          <mc:Fallback xmlns="">
            <p:pic>
              <p:nvPicPr>
                <p:cNvPr id="266" name="Рукописный ввод 265">
                  <a:extLst>
                    <a:ext uri="{FF2B5EF4-FFF2-40B4-BE49-F238E27FC236}">
                      <a16:creationId xmlns:a16="http://schemas.microsoft.com/office/drawing/2014/main" id="{E3C8187E-DA30-46E7-8E01-B8E15EE17D9E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7631610" y="1794330"/>
                  <a:ext cx="105480" cy="130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98">
            <p14:nvContentPartPr>
              <p14:cNvPr id="268" name="Рукописный ввод 267">
                <a:extLst>
                  <a:ext uri="{FF2B5EF4-FFF2-40B4-BE49-F238E27FC236}">
                    <a16:creationId xmlns:a16="http://schemas.microsoft.com/office/drawing/2014/main" id="{0F8FDBC2-525D-4646-9042-955F4F2D23DC}"/>
                  </a:ext>
                </a:extLst>
              </p14:cNvPr>
              <p14:cNvContentPartPr/>
              <p14:nvPr/>
            </p14:nvContentPartPr>
            <p14:xfrm>
              <a:off x="5018370" y="1073970"/>
              <a:ext cx="45360" cy="115560"/>
            </p14:xfrm>
          </p:contentPart>
        </mc:Choice>
        <mc:Fallback xmlns="">
          <p:pic>
            <p:nvPicPr>
              <p:cNvPr id="268" name="Рукописный ввод 267">
                <a:extLst>
                  <a:ext uri="{FF2B5EF4-FFF2-40B4-BE49-F238E27FC236}">
                    <a16:creationId xmlns:a16="http://schemas.microsoft.com/office/drawing/2014/main" id="{0F8FDBC2-525D-4646-9042-955F4F2D23DC}"/>
                  </a:ext>
                </a:extLst>
              </p:cNvPr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5000370" y="1056330"/>
                <a:ext cx="81000" cy="15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0">
            <p14:nvContentPartPr>
              <p14:cNvPr id="269" name="Рукописный ввод 268">
                <a:extLst>
                  <a:ext uri="{FF2B5EF4-FFF2-40B4-BE49-F238E27FC236}">
                    <a16:creationId xmlns:a16="http://schemas.microsoft.com/office/drawing/2014/main" id="{B739F2E2-6C53-40B9-99BF-6B2E3C9AA5C8}"/>
                  </a:ext>
                </a:extLst>
              </p14:cNvPr>
              <p14:cNvContentPartPr/>
              <p14:nvPr/>
            </p14:nvContentPartPr>
            <p14:xfrm>
              <a:off x="5031690" y="1318050"/>
              <a:ext cx="49320" cy="109080"/>
            </p14:xfrm>
          </p:contentPart>
        </mc:Choice>
        <mc:Fallback xmlns="">
          <p:pic>
            <p:nvPicPr>
              <p:cNvPr id="269" name="Рукописный ввод 268">
                <a:extLst>
                  <a:ext uri="{FF2B5EF4-FFF2-40B4-BE49-F238E27FC236}">
                    <a16:creationId xmlns:a16="http://schemas.microsoft.com/office/drawing/2014/main" id="{B739F2E2-6C53-40B9-99BF-6B2E3C9AA5C8}"/>
                  </a:ext>
                </a:extLst>
              </p:cNvPr>
              <p:cNvPicPr/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5013690" y="1300410"/>
                <a:ext cx="84960" cy="14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2">
            <p14:nvContentPartPr>
              <p14:cNvPr id="270" name="Рукописный ввод 269">
                <a:extLst>
                  <a:ext uri="{FF2B5EF4-FFF2-40B4-BE49-F238E27FC236}">
                    <a16:creationId xmlns:a16="http://schemas.microsoft.com/office/drawing/2014/main" id="{8B102466-BC5E-415F-84AB-69CB8AD4A9DC}"/>
                  </a:ext>
                </a:extLst>
              </p14:cNvPr>
              <p14:cNvContentPartPr/>
              <p14:nvPr/>
            </p14:nvContentPartPr>
            <p14:xfrm>
              <a:off x="5029170" y="1639530"/>
              <a:ext cx="83880" cy="125280"/>
            </p14:xfrm>
          </p:contentPart>
        </mc:Choice>
        <mc:Fallback xmlns="">
          <p:pic>
            <p:nvPicPr>
              <p:cNvPr id="270" name="Рукописный ввод 269">
                <a:extLst>
                  <a:ext uri="{FF2B5EF4-FFF2-40B4-BE49-F238E27FC236}">
                    <a16:creationId xmlns:a16="http://schemas.microsoft.com/office/drawing/2014/main" id="{8B102466-BC5E-415F-84AB-69CB8AD4A9DC}"/>
                  </a:ext>
                </a:extLst>
              </p:cNvPr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5011530" y="1621890"/>
                <a:ext cx="119520" cy="160920"/>
              </a:xfrm>
              <a:prstGeom prst="rect">
                <a:avLst/>
              </a:prstGeom>
            </p:spPr>
          </p:pic>
        </mc:Fallback>
      </mc:AlternateContent>
      <p:grpSp>
        <p:nvGrpSpPr>
          <p:cNvPr id="284" name="Группа 283">
            <a:extLst>
              <a:ext uri="{FF2B5EF4-FFF2-40B4-BE49-F238E27FC236}">
                <a16:creationId xmlns:a16="http://schemas.microsoft.com/office/drawing/2014/main" id="{988C38A6-52F3-40D0-986D-C68550A04FBC}"/>
              </a:ext>
            </a:extLst>
          </p:cNvPr>
          <p:cNvGrpSpPr/>
          <p:nvPr/>
        </p:nvGrpSpPr>
        <p:grpSpPr>
          <a:xfrm>
            <a:off x="7674090" y="1562130"/>
            <a:ext cx="1158840" cy="273240"/>
            <a:chOff x="7674090" y="1562130"/>
            <a:chExt cx="1158840" cy="273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271" name="Рукописный ввод 270">
                  <a:extLst>
                    <a:ext uri="{FF2B5EF4-FFF2-40B4-BE49-F238E27FC236}">
                      <a16:creationId xmlns:a16="http://schemas.microsoft.com/office/drawing/2014/main" id="{C79BD234-970B-4DAE-8D97-1C669229B53E}"/>
                    </a:ext>
                  </a:extLst>
                </p14:cNvPr>
                <p14:cNvContentPartPr/>
                <p14:nvPr/>
              </p14:nvContentPartPr>
              <p14:xfrm>
                <a:off x="7674090" y="1562130"/>
                <a:ext cx="147600" cy="133200"/>
              </p14:xfrm>
            </p:contentPart>
          </mc:Choice>
          <mc:Fallback xmlns="">
            <p:pic>
              <p:nvPicPr>
                <p:cNvPr id="271" name="Рукописный ввод 270">
                  <a:extLst>
                    <a:ext uri="{FF2B5EF4-FFF2-40B4-BE49-F238E27FC236}">
                      <a16:creationId xmlns:a16="http://schemas.microsoft.com/office/drawing/2014/main" id="{C79BD234-970B-4DAE-8D97-1C669229B53E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7656090" y="1544490"/>
                  <a:ext cx="18324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272" name="Рукописный ввод 271">
                  <a:extLst>
                    <a:ext uri="{FF2B5EF4-FFF2-40B4-BE49-F238E27FC236}">
                      <a16:creationId xmlns:a16="http://schemas.microsoft.com/office/drawing/2014/main" id="{98246AE2-8B38-4DEC-B1A8-AAA3ECF4CFCB}"/>
                    </a:ext>
                  </a:extLst>
                </p14:cNvPr>
                <p14:cNvContentPartPr/>
                <p14:nvPr/>
              </p14:nvContentPartPr>
              <p14:xfrm>
                <a:off x="7895850" y="1660050"/>
                <a:ext cx="93240" cy="150480"/>
              </p14:xfrm>
            </p:contentPart>
          </mc:Choice>
          <mc:Fallback xmlns="">
            <p:pic>
              <p:nvPicPr>
                <p:cNvPr id="272" name="Рукописный ввод 271">
                  <a:extLst>
                    <a:ext uri="{FF2B5EF4-FFF2-40B4-BE49-F238E27FC236}">
                      <a16:creationId xmlns:a16="http://schemas.microsoft.com/office/drawing/2014/main" id="{98246AE2-8B38-4DEC-B1A8-AAA3ECF4CFCB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7878210" y="1642050"/>
                  <a:ext cx="12888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273" name="Рукописный ввод 272">
                  <a:extLst>
                    <a:ext uri="{FF2B5EF4-FFF2-40B4-BE49-F238E27FC236}">
                      <a16:creationId xmlns:a16="http://schemas.microsoft.com/office/drawing/2014/main" id="{574EB08F-4F77-4C08-BE52-36CE26B77352}"/>
                    </a:ext>
                  </a:extLst>
                </p14:cNvPr>
                <p14:cNvContentPartPr/>
                <p14:nvPr/>
              </p14:nvContentPartPr>
              <p14:xfrm>
                <a:off x="7886490" y="1650690"/>
                <a:ext cx="119880" cy="176760"/>
              </p14:xfrm>
            </p:contentPart>
          </mc:Choice>
          <mc:Fallback xmlns="">
            <p:pic>
              <p:nvPicPr>
                <p:cNvPr id="273" name="Рукописный ввод 272">
                  <a:extLst>
                    <a:ext uri="{FF2B5EF4-FFF2-40B4-BE49-F238E27FC236}">
                      <a16:creationId xmlns:a16="http://schemas.microsoft.com/office/drawing/2014/main" id="{574EB08F-4F77-4C08-BE52-36CE26B77352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7868850" y="1633050"/>
                  <a:ext cx="15552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274" name="Рукописный ввод 273">
                  <a:extLst>
                    <a:ext uri="{FF2B5EF4-FFF2-40B4-BE49-F238E27FC236}">
                      <a16:creationId xmlns:a16="http://schemas.microsoft.com/office/drawing/2014/main" id="{F7FB0571-DC7E-4D8A-A7D2-C9C1E776890D}"/>
                    </a:ext>
                  </a:extLst>
                </p14:cNvPr>
                <p14:cNvContentPartPr/>
                <p14:nvPr/>
              </p14:nvContentPartPr>
              <p14:xfrm>
                <a:off x="8030490" y="1674450"/>
                <a:ext cx="39600" cy="75240"/>
              </p14:xfrm>
            </p:contentPart>
          </mc:Choice>
          <mc:Fallback xmlns="">
            <p:pic>
              <p:nvPicPr>
                <p:cNvPr id="274" name="Рукописный ввод 273">
                  <a:extLst>
                    <a:ext uri="{FF2B5EF4-FFF2-40B4-BE49-F238E27FC236}">
                      <a16:creationId xmlns:a16="http://schemas.microsoft.com/office/drawing/2014/main" id="{F7FB0571-DC7E-4D8A-A7D2-C9C1E776890D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8012490" y="1656450"/>
                  <a:ext cx="7524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275" name="Рукописный ввод 274">
                  <a:extLst>
                    <a:ext uri="{FF2B5EF4-FFF2-40B4-BE49-F238E27FC236}">
                      <a16:creationId xmlns:a16="http://schemas.microsoft.com/office/drawing/2014/main" id="{97A7ABE0-8CC7-4FEF-A94F-A51A67126910}"/>
                    </a:ext>
                  </a:extLst>
                </p14:cNvPr>
                <p14:cNvContentPartPr/>
                <p14:nvPr/>
              </p14:nvContentPartPr>
              <p14:xfrm>
                <a:off x="8132730" y="1742490"/>
                <a:ext cx="80280" cy="88200"/>
              </p14:xfrm>
            </p:contentPart>
          </mc:Choice>
          <mc:Fallback xmlns="">
            <p:pic>
              <p:nvPicPr>
                <p:cNvPr id="275" name="Рукописный ввод 274">
                  <a:extLst>
                    <a:ext uri="{FF2B5EF4-FFF2-40B4-BE49-F238E27FC236}">
                      <a16:creationId xmlns:a16="http://schemas.microsoft.com/office/drawing/2014/main" id="{97A7ABE0-8CC7-4FEF-A94F-A51A67126910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8115090" y="1724850"/>
                  <a:ext cx="11592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276" name="Рукописный ввод 275">
                  <a:extLst>
                    <a:ext uri="{FF2B5EF4-FFF2-40B4-BE49-F238E27FC236}">
                      <a16:creationId xmlns:a16="http://schemas.microsoft.com/office/drawing/2014/main" id="{3A6C562C-0AEB-463D-A292-F62CF9726A49}"/>
                    </a:ext>
                  </a:extLst>
                </p14:cNvPr>
                <p14:cNvContentPartPr/>
                <p14:nvPr/>
              </p14:nvContentPartPr>
              <p14:xfrm>
                <a:off x="8259090" y="1742130"/>
                <a:ext cx="14040" cy="93240"/>
              </p14:xfrm>
            </p:contentPart>
          </mc:Choice>
          <mc:Fallback xmlns="">
            <p:pic>
              <p:nvPicPr>
                <p:cNvPr id="276" name="Рукописный ввод 275">
                  <a:extLst>
                    <a:ext uri="{FF2B5EF4-FFF2-40B4-BE49-F238E27FC236}">
                      <a16:creationId xmlns:a16="http://schemas.microsoft.com/office/drawing/2014/main" id="{3A6C562C-0AEB-463D-A292-F62CF9726A49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8241450" y="1724490"/>
                  <a:ext cx="4968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277" name="Рукописный ввод 276">
                  <a:extLst>
                    <a:ext uri="{FF2B5EF4-FFF2-40B4-BE49-F238E27FC236}">
                      <a16:creationId xmlns:a16="http://schemas.microsoft.com/office/drawing/2014/main" id="{F40CD4F8-24C0-4B1C-B8BC-18A2BDBE58E3}"/>
                    </a:ext>
                  </a:extLst>
                </p14:cNvPr>
                <p14:cNvContentPartPr/>
                <p14:nvPr/>
              </p14:nvContentPartPr>
              <p14:xfrm>
                <a:off x="8222730" y="1712610"/>
                <a:ext cx="102960" cy="16200"/>
              </p14:xfrm>
            </p:contentPart>
          </mc:Choice>
          <mc:Fallback xmlns="">
            <p:pic>
              <p:nvPicPr>
                <p:cNvPr id="277" name="Рукописный ввод 276">
                  <a:extLst>
                    <a:ext uri="{FF2B5EF4-FFF2-40B4-BE49-F238E27FC236}">
                      <a16:creationId xmlns:a16="http://schemas.microsoft.com/office/drawing/2014/main" id="{F40CD4F8-24C0-4B1C-B8BC-18A2BDBE58E3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8204730" y="1694610"/>
                  <a:ext cx="13860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278" name="Рукописный ввод 277">
                  <a:extLst>
                    <a:ext uri="{FF2B5EF4-FFF2-40B4-BE49-F238E27FC236}">
                      <a16:creationId xmlns:a16="http://schemas.microsoft.com/office/drawing/2014/main" id="{CE96671F-0931-47A9-8A76-71A1F269E2BA}"/>
                    </a:ext>
                  </a:extLst>
                </p14:cNvPr>
                <p14:cNvContentPartPr/>
                <p14:nvPr/>
              </p14:nvContentPartPr>
              <p14:xfrm>
                <a:off x="8337930" y="1711890"/>
                <a:ext cx="65160" cy="114840"/>
              </p14:xfrm>
            </p:contentPart>
          </mc:Choice>
          <mc:Fallback xmlns="">
            <p:pic>
              <p:nvPicPr>
                <p:cNvPr id="278" name="Рукописный ввод 277">
                  <a:extLst>
                    <a:ext uri="{FF2B5EF4-FFF2-40B4-BE49-F238E27FC236}">
                      <a16:creationId xmlns:a16="http://schemas.microsoft.com/office/drawing/2014/main" id="{CE96671F-0931-47A9-8A76-71A1F269E2BA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8319930" y="1693890"/>
                  <a:ext cx="10080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279" name="Рукописный ввод 278">
                  <a:extLst>
                    <a:ext uri="{FF2B5EF4-FFF2-40B4-BE49-F238E27FC236}">
                      <a16:creationId xmlns:a16="http://schemas.microsoft.com/office/drawing/2014/main" id="{72498EB5-9E00-463E-AE48-ADE74E28A2C3}"/>
                    </a:ext>
                  </a:extLst>
                </p14:cNvPr>
                <p14:cNvContentPartPr/>
                <p14:nvPr/>
              </p14:nvContentPartPr>
              <p14:xfrm>
                <a:off x="8441250" y="1706490"/>
                <a:ext cx="60480" cy="97920"/>
              </p14:xfrm>
            </p:contentPart>
          </mc:Choice>
          <mc:Fallback xmlns="">
            <p:pic>
              <p:nvPicPr>
                <p:cNvPr id="279" name="Рукописный ввод 278">
                  <a:extLst>
                    <a:ext uri="{FF2B5EF4-FFF2-40B4-BE49-F238E27FC236}">
                      <a16:creationId xmlns:a16="http://schemas.microsoft.com/office/drawing/2014/main" id="{72498EB5-9E00-463E-AE48-ADE74E28A2C3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8423250" y="1688850"/>
                  <a:ext cx="9612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281" name="Рукописный ввод 280">
                  <a:extLst>
                    <a:ext uri="{FF2B5EF4-FFF2-40B4-BE49-F238E27FC236}">
                      <a16:creationId xmlns:a16="http://schemas.microsoft.com/office/drawing/2014/main" id="{CE8BA311-18F4-4088-9A41-F066995562AF}"/>
                    </a:ext>
                  </a:extLst>
                </p14:cNvPr>
                <p14:cNvContentPartPr/>
                <p14:nvPr/>
              </p14:nvContentPartPr>
              <p14:xfrm>
                <a:off x="8544930" y="1574730"/>
                <a:ext cx="76680" cy="228960"/>
              </p14:xfrm>
            </p:contentPart>
          </mc:Choice>
          <mc:Fallback xmlns="">
            <p:pic>
              <p:nvPicPr>
                <p:cNvPr id="281" name="Рукописный ввод 280">
                  <a:extLst>
                    <a:ext uri="{FF2B5EF4-FFF2-40B4-BE49-F238E27FC236}">
                      <a16:creationId xmlns:a16="http://schemas.microsoft.com/office/drawing/2014/main" id="{CE8BA311-18F4-4088-9A41-F066995562AF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8527290" y="1556730"/>
                  <a:ext cx="11232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282" name="Рукописный ввод 281">
                  <a:extLst>
                    <a:ext uri="{FF2B5EF4-FFF2-40B4-BE49-F238E27FC236}">
                      <a16:creationId xmlns:a16="http://schemas.microsoft.com/office/drawing/2014/main" id="{76C14842-CC40-4897-B480-4EA76C39F4FC}"/>
                    </a:ext>
                  </a:extLst>
                </p14:cNvPr>
                <p14:cNvContentPartPr/>
                <p14:nvPr/>
              </p14:nvContentPartPr>
              <p14:xfrm>
                <a:off x="8650770" y="1687410"/>
                <a:ext cx="78840" cy="119520"/>
              </p14:xfrm>
            </p:contentPart>
          </mc:Choice>
          <mc:Fallback xmlns="">
            <p:pic>
              <p:nvPicPr>
                <p:cNvPr id="282" name="Рукописный ввод 281">
                  <a:extLst>
                    <a:ext uri="{FF2B5EF4-FFF2-40B4-BE49-F238E27FC236}">
                      <a16:creationId xmlns:a16="http://schemas.microsoft.com/office/drawing/2014/main" id="{76C14842-CC40-4897-B480-4EA76C39F4FC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8632770" y="1669410"/>
                  <a:ext cx="11448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283" name="Рукописный ввод 282">
                  <a:extLst>
                    <a:ext uri="{FF2B5EF4-FFF2-40B4-BE49-F238E27FC236}">
                      <a16:creationId xmlns:a16="http://schemas.microsoft.com/office/drawing/2014/main" id="{80B5B654-D637-48FA-BCC8-6A1E3B7391C9}"/>
                    </a:ext>
                  </a:extLst>
                </p14:cNvPr>
                <p14:cNvContentPartPr/>
                <p14:nvPr/>
              </p14:nvContentPartPr>
              <p14:xfrm>
                <a:off x="8760570" y="1691010"/>
                <a:ext cx="72360" cy="99000"/>
              </p14:xfrm>
            </p:contentPart>
          </mc:Choice>
          <mc:Fallback xmlns="">
            <p:pic>
              <p:nvPicPr>
                <p:cNvPr id="283" name="Рукописный ввод 282">
                  <a:extLst>
                    <a:ext uri="{FF2B5EF4-FFF2-40B4-BE49-F238E27FC236}">
                      <a16:creationId xmlns:a16="http://schemas.microsoft.com/office/drawing/2014/main" id="{80B5B654-D637-48FA-BCC8-6A1E3B7391C9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8742570" y="1673010"/>
                  <a:ext cx="108000" cy="134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28">
            <p14:nvContentPartPr>
              <p14:cNvPr id="285" name="Рукописный ввод 284">
                <a:extLst>
                  <a:ext uri="{FF2B5EF4-FFF2-40B4-BE49-F238E27FC236}">
                    <a16:creationId xmlns:a16="http://schemas.microsoft.com/office/drawing/2014/main" id="{5B4A564F-1C69-4179-AE46-9E48BACE8E9D}"/>
                  </a:ext>
                </a:extLst>
              </p14:cNvPr>
              <p14:cNvContentPartPr/>
              <p14:nvPr/>
            </p14:nvContentPartPr>
            <p14:xfrm>
              <a:off x="5455050" y="859050"/>
              <a:ext cx="29880" cy="124920"/>
            </p14:xfrm>
          </p:contentPart>
        </mc:Choice>
        <mc:Fallback xmlns="">
          <p:pic>
            <p:nvPicPr>
              <p:cNvPr id="285" name="Рукописный ввод 284">
                <a:extLst>
                  <a:ext uri="{FF2B5EF4-FFF2-40B4-BE49-F238E27FC236}">
                    <a16:creationId xmlns:a16="http://schemas.microsoft.com/office/drawing/2014/main" id="{5B4A564F-1C69-4179-AE46-9E48BACE8E9D}"/>
                  </a:ext>
                </a:extLst>
              </p:cNvPr>
              <p:cNvPicPr/>
              <p:nvPr/>
            </p:nvPicPr>
            <p:blipFill>
              <a:blip r:embed="rId229"/>
              <a:stretch>
                <a:fillRect/>
              </a:stretch>
            </p:blipFill>
            <p:spPr>
              <a:xfrm>
                <a:off x="5437410" y="841050"/>
                <a:ext cx="65520" cy="16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0">
            <p14:nvContentPartPr>
              <p14:cNvPr id="286" name="Рукописный ввод 285">
                <a:extLst>
                  <a:ext uri="{FF2B5EF4-FFF2-40B4-BE49-F238E27FC236}">
                    <a16:creationId xmlns:a16="http://schemas.microsoft.com/office/drawing/2014/main" id="{2C3980B4-0217-45CD-BFB9-543BCF24C3D4}"/>
                  </a:ext>
                </a:extLst>
              </p14:cNvPr>
              <p14:cNvContentPartPr/>
              <p14:nvPr/>
            </p14:nvContentPartPr>
            <p14:xfrm>
              <a:off x="5947890" y="866250"/>
              <a:ext cx="68040" cy="109800"/>
            </p14:xfrm>
          </p:contentPart>
        </mc:Choice>
        <mc:Fallback xmlns="">
          <p:pic>
            <p:nvPicPr>
              <p:cNvPr id="286" name="Рукописный ввод 285">
                <a:extLst>
                  <a:ext uri="{FF2B5EF4-FFF2-40B4-BE49-F238E27FC236}">
                    <a16:creationId xmlns:a16="http://schemas.microsoft.com/office/drawing/2014/main" id="{2C3980B4-0217-45CD-BFB9-543BCF24C3D4}"/>
                  </a:ext>
                </a:extLst>
              </p:cNvPr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5929890" y="848610"/>
                <a:ext cx="103680" cy="14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2">
            <p14:nvContentPartPr>
              <p14:cNvPr id="287" name="Рукописный ввод 286">
                <a:extLst>
                  <a:ext uri="{FF2B5EF4-FFF2-40B4-BE49-F238E27FC236}">
                    <a16:creationId xmlns:a16="http://schemas.microsoft.com/office/drawing/2014/main" id="{A38E240C-EB43-43E0-AF0C-D4FE2F62E3C4}"/>
                  </a:ext>
                </a:extLst>
              </p14:cNvPr>
              <p14:cNvContentPartPr/>
              <p14:nvPr/>
            </p14:nvContentPartPr>
            <p14:xfrm>
              <a:off x="6409050" y="869490"/>
              <a:ext cx="72360" cy="125280"/>
            </p14:xfrm>
          </p:contentPart>
        </mc:Choice>
        <mc:Fallback xmlns="">
          <p:pic>
            <p:nvPicPr>
              <p:cNvPr id="287" name="Рукописный ввод 286">
                <a:extLst>
                  <a:ext uri="{FF2B5EF4-FFF2-40B4-BE49-F238E27FC236}">
                    <a16:creationId xmlns:a16="http://schemas.microsoft.com/office/drawing/2014/main" id="{A38E240C-EB43-43E0-AF0C-D4FE2F62E3C4}"/>
                  </a:ext>
                </a:extLst>
              </p:cNvPr>
              <p:cNvPicPr/>
              <p:nvPr/>
            </p:nvPicPr>
            <p:blipFill>
              <a:blip r:embed="rId233"/>
              <a:stretch>
                <a:fillRect/>
              </a:stretch>
            </p:blipFill>
            <p:spPr>
              <a:xfrm>
                <a:off x="6391410" y="851850"/>
                <a:ext cx="108000" cy="16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B506D118-3A51-488A-8BAB-33E72A4AD414}"/>
                  </a:ext>
                </a:extLst>
              </p:cNvPr>
              <p:cNvSpPr txBox="1"/>
              <p:nvPr/>
            </p:nvSpPr>
            <p:spPr>
              <a:xfrm>
                <a:off x="18082" y="2185271"/>
                <a:ext cx="5704808" cy="46053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 algn="just">
                  <a:buAutoNum type="arabicPeriod"/>
                  <a:tabLst>
                    <a:tab pos="4231005" algn="l"/>
                  </a:tabLst>
                </a:pPr>
                <a:r>
                  <a:rPr lang="ru-RU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Умножение матрицы на число:</a:t>
                </a:r>
              </a:p>
              <a:p>
                <a:pPr algn="just">
                  <a:tabLst>
                    <a:tab pos="423100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n-US" sz="1600" b="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𝐶</m:t>
                            </m:r>
                            <m:r>
                              <a:rPr lang="ru-RU" sz="16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=</m:t>
                            </m:r>
                            <m:r>
                              <a:rPr lang="ru-RU" sz="16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𝛼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𝐴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,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sz="1600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solidFill>
                                      <a:srgbClr val="00B05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600" i="1">
                                    <a:solidFill>
                                      <a:srgbClr val="92D050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sz="1600" b="0" i="1" smtClean="0">
                                <a:effectLst/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ru-RU" sz="16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𝛼</m:t>
                            </m:r>
                            <m:sSub>
                              <m:sSub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16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600" b="0" i="1" smtClean="0">
                                    <a:solidFill>
                                      <a:srgbClr val="92D050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.</m:t>
                            </m:r>
                          </m:e>
                        </m:mr>
                      </m:m>
                    </m:oMath>
                  </m:oMathPara>
                </a14:m>
                <a:endParaRPr lang="ru-RU" sz="16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342900" lvl="0" indent="-342900" algn="just"/>
                <a:r>
                  <a:rPr lang="en-US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2. </a:t>
                </a:r>
                <a:r>
                  <a:rPr lang="ru-RU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Сложение матриц:</a:t>
                </a:r>
                <a:endParaRPr lang="ru-RU" sz="1600" dirty="0"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342900" lvl="0" indent="-342900"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n-US" sz="1600" b="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𝐶</m:t>
                            </m:r>
                            <m:r>
                              <a:rPr lang="ru-RU" sz="16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=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𝐴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+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𝐵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,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sz="16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600" i="1">
                                    <a:solidFill>
                                      <a:srgbClr val="92D050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16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600" i="1">
                                    <a:solidFill>
                                      <a:srgbClr val="92D050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sz="1600" b="0" i="1" smtClean="0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16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600" i="1">
                                    <a:solidFill>
                                      <a:srgbClr val="92D050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.</m:t>
                            </m:r>
                          </m:e>
                        </m:mr>
                      </m:m>
                    </m:oMath>
                  </m:oMathPara>
                </a14:m>
                <a:endParaRPr lang="en-US" sz="16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342900" lvl="0" indent="-342900" algn="just"/>
                <a:r>
                  <a:rPr lang="en-US" sz="16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3. </a:t>
                </a:r>
                <a:r>
                  <a:rPr lang="ru-RU" sz="16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Транспонирование матрицы</a:t>
                </a:r>
                <a:endParaRPr lang="ru-RU" sz="16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342900" indent="-342900"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n-US" sz="1600" b="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p>
                              <m:sSupPr>
                                <m:ctrlPr>
                                  <a:rPr lang="en-US" sz="1600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p>
                                <m:r>
                                  <a:rPr lang="en-US" sz="1600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sz="16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,</m:t>
                            </m:r>
                          </m:e>
                          <m:e>
                            <m:sSubSup>
                              <m:sSubSup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16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600" i="1">
                                    <a:solidFill>
                                      <a:srgbClr val="92D050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1600" i="1">
                                    <a:solidFill>
                                      <a:srgbClr val="92D050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sz="16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.</m:t>
                            </m:r>
                          </m:e>
                        </m:mr>
                      </m:m>
                    </m:oMath>
                  </m:oMathPara>
                </a14:m>
                <a:endParaRPr lang="en-US" sz="16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342900" lvl="0" indent="-342900" algn="just"/>
                <a:r>
                  <a:rPr lang="en-US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4. </a:t>
                </a:r>
                <a:r>
                  <a:rPr lang="ru-RU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Обратная матрица</a:t>
                </a:r>
              </a:p>
              <a:p>
                <a:pPr marL="342900" indent="-342900"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n-US" sz="1600" b="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p>
                              <m:sSupPr>
                                <m:ctrlPr>
                                  <a:rPr lang="en-US" sz="1600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p>
                                <m:r>
                                  <a:rPr lang="ru-RU" sz="1600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  <m:r>
                              <a:rPr lang="en-US" sz="16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,</m:t>
                            </m:r>
                          </m:e>
                          <m:e>
                            <m:sSup>
                              <m:sSup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p>
                                <m:r>
                                  <a:rPr lang="ru-RU" sz="16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.</m:t>
                            </m:r>
                          </m:e>
                        </m:mr>
                      </m:m>
                    </m:oMath>
                  </m:oMathPara>
                </a14:m>
                <a:endParaRPr lang="en-US" sz="1600" dirty="0"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342900" indent="-342900" algn="just"/>
                <a:r>
                  <a:rPr lang="en-US" sz="16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5. </a:t>
                </a:r>
                <a:r>
                  <a:rPr lang="ru-RU" sz="16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Умножение матриц:</a:t>
                </a:r>
              </a:p>
              <a:p>
                <a:pPr marL="342900" indent="-342900"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n-US" sz="1600" b="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𝐶</m:t>
                            </m:r>
                            <m:r>
                              <a:rPr lang="ru-RU" sz="16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=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𝐴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𝐵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,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sz="16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600" i="1">
                                    <a:solidFill>
                                      <a:srgbClr val="92D050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16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6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US" sz="1600" b="0" i="1" smtClean="0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16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1600" i="1">
                                    <a:solidFill>
                                      <a:srgbClr val="92D050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.</m:t>
                            </m:r>
                          </m:e>
                        </m:mr>
                      </m:m>
                    </m:oMath>
                  </m:oMathPara>
                </a14:m>
                <a:endParaRPr lang="en-US" sz="1600" b="0" dirty="0">
                  <a:latin typeface="Times New Roman" panose="02020603050405020304" pitchFamily="18" charset="0"/>
                </a:endParaRPr>
              </a:p>
              <a:p>
                <a:pPr marL="342900" indent="-342900" algn="just"/>
                <a:r>
                  <a:rPr lang="ru-RU" sz="16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5*. Скалярное произведение тензоров:</a:t>
                </a:r>
              </a:p>
              <a:p>
                <a:pPr marL="342900" indent="-342900" algn="just"/>
                <a:r>
                  <a:rPr lang="ru-RU" sz="16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m>
                      <m:mPr>
                        <m:mcs>
                          <m:mc>
                            <m:mcPr>
                              <m:count m:val="2"/>
                              <m:mcJc m:val="center"/>
                            </m:mcPr>
                          </m:mc>
                        </m:mcs>
                        <m:ctrlPr>
                          <a:rPr lang="en-US" sz="1600" b="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ru-RU" sz="16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𝐴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𝐵</m:t>
                              </m:r>
                            </m:sub>
                          </m:sSub>
                          <m:r>
                            <a:rPr lang="en-US" sz="16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,</m:t>
                          </m:r>
                        </m:e>
                        <m:e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1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6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1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6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1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6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</m:e>
                      </m:mr>
                    </m:m>
                  </m:oMath>
                </a14:m>
                <a:endParaRPr lang="en-US" sz="1600" b="0" dirty="0">
                  <a:latin typeface="Times New Roman" panose="02020603050405020304" pitchFamily="18" charset="0"/>
                </a:endParaRPr>
              </a:p>
              <a:p>
                <a:pPr marL="342900" indent="-342900" algn="just"/>
                <a:r>
                  <a:rPr lang="en-US" sz="1600" dirty="0">
                    <a:latin typeface="Times New Roman" panose="02020603050405020304" pitchFamily="18" charset="0"/>
                  </a:rPr>
                  <a:t>6. </a:t>
                </a:r>
                <a:r>
                  <a:rPr lang="ru-RU" sz="1600" dirty="0">
                    <a:latin typeface="Times New Roman" panose="02020603050405020304" pitchFamily="18" charset="0"/>
                  </a:rPr>
                  <a:t>Дифференцирование и интегрирование полей </a:t>
                </a:r>
              </a:p>
              <a:p>
                <a:pPr marL="342900" indent="-342900" algn="just"/>
                <a:r>
                  <a:rPr lang="ru-RU" sz="1600" dirty="0">
                    <a:latin typeface="Times New Roman" panose="02020603050405020304" pitchFamily="18" charset="0"/>
                  </a:rPr>
                  <a:t>матричных и тензорных величин: </a:t>
                </a:r>
              </a:p>
              <a:p>
                <a:pPr marL="342900" indent="-342900" algn="just"/>
                <a:r>
                  <a:rPr lang="ru-RU" sz="16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m>
                      <m:mPr>
                        <m:mcs>
                          <m:mc>
                            <m:mcPr>
                              <m:count m:val="2"/>
                              <m:mcJc m:val="center"/>
                            </m:mcPr>
                          </m:mc>
                        </m:mcs>
                        <m:ctrlPr>
                          <a:rPr lang="en-US" sz="1600" b="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r>
                            <m:rPr>
                              <m:brk m:alnAt="7"/>
                            </m:rPr>
                            <a:rPr lang="en-US" sz="1600" b="0" i="1" smtClean="0">
                              <a:effectLst/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US" sz="1600" b="0" i="1" smtClean="0">
                              <a:effectLst/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num>
                            <m:den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  <m:r>
                            <a:rPr lang="en-US" sz="16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,</m:t>
                          </m:r>
                        </m:e>
                        <m:e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1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6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16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</m:e>
                      </m:mr>
                    </m:m>
                  </m:oMath>
                </a14:m>
                <a:endParaRPr lang="en-US" sz="1600" b="0" dirty="0">
                  <a:latin typeface="Times New Roman" panose="02020603050405020304" pitchFamily="18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n-US" sz="1600" b="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US" sz="1600" b="0" i="1" smtClean="0">
                                <a:effectLst/>
                                <a:latin typeface="Cambria Math" panose="02040503050406030204" pitchFamily="18" charset="0"/>
                              </a:rPr>
                              <m:t>𝐶</m:t>
                            </m:r>
                            <m:r>
                              <a:rPr lang="en-US" sz="1600" b="0" i="1" smtClean="0">
                                <a:effectLst/>
                                <a:latin typeface="Cambria Math" panose="02040503050406030204" pitchFamily="18" charset="0"/>
                              </a:rPr>
                              <m:t>=</m:t>
                            </m:r>
                            <m:nary>
                              <m:naryPr>
                                <m:limLoc m:val="undOvr"/>
                                <m:subHide m:val="on"/>
                                <m:supHide m:val="on"/>
                                <m:ctrlPr>
                                  <a:rPr lang="en-US" sz="1600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/>
                              <m:sup/>
                              <m:e>
                                <m:r>
                                  <a:rPr lang="en-US" sz="1600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</m:nary>
                            <m:r>
                              <a:rPr lang="en-US" sz="1600" b="0" i="1" smtClean="0">
                                <a:effectLst/>
                                <a:latin typeface="Cambria Math" panose="02040503050406030204" pitchFamily="18" charset="0"/>
                              </a:rPr>
                              <m:t>𝑑𝑥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,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sz="16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600" i="1">
                                    <a:solidFill>
                                      <a:srgbClr val="92D050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nary>
                              <m:naryPr>
                                <m:limLoc m:val="undOvr"/>
                                <m:subHide m:val="on"/>
                                <m:supHide m:val="on"/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/>
                              <m:sup/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16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nary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𝑑𝑥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.</m:t>
                            </m:r>
                          </m:e>
                        </m:mr>
                      </m:m>
                    </m:oMath>
                  </m:oMathPara>
                </a14:m>
                <a:endParaRPr lang="ru-RU" sz="1600" dirty="0"/>
              </a:p>
            </p:txBody>
          </p:sp>
        </mc:Choice>
        <mc:Fallback xmlns=""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B506D118-3A51-488A-8BAB-33E72A4AD4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82" y="2185271"/>
                <a:ext cx="5704808" cy="4605300"/>
              </a:xfrm>
              <a:prstGeom prst="rect">
                <a:avLst/>
              </a:prstGeom>
              <a:blipFill>
                <a:blip r:embed="rId234"/>
                <a:stretch>
                  <a:fillRect l="-641" t="-39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15164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BE2C7F3-F5C4-4396-9E7D-2226ECBDCE4E}"/>
                  </a:ext>
                </a:extLst>
              </p:cNvPr>
              <p:cNvSpPr txBox="1"/>
              <p:nvPr/>
            </p:nvSpPr>
            <p:spPr>
              <a:xfrm>
                <a:off x="18082" y="4298871"/>
                <a:ext cx="12192000" cy="25615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tabLst>
                    <a:tab pos="4231005" algn="l"/>
                  </a:tabLst>
                </a:pPr>
                <a:r>
                  <a:rPr lang="ru-RU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Алгоритм поиска минимума функции качества.</a:t>
                </a:r>
                <a:endParaRPr lang="ru-RU" sz="14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342900" lvl="0" indent="-342900" algn="just"/>
                <a:r>
                  <a:rPr lang="ru-RU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1. Задать начальные значения компонент матрицы </a:t>
                </a:r>
                <a:r>
                  <a:rPr lang="el-GR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Θ</a:t>
                </a:r>
                <a:r>
                  <a:rPr lang="ru-RU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случайным образом. </a:t>
                </a:r>
                <a:endParaRPr lang="ru-RU" sz="14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342900" indent="-342900" algn="just"/>
                <a:r>
                  <a:rPr lang="ru-RU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2. Рассчитать функцию гипотезы </a:t>
                </a:r>
                <a14:m>
                  <m:oMath xmlns:m="http://schemas.openxmlformats.org/officeDocument/2006/math">
                    <m:r>
                      <a:rPr lang="ru-RU" sz="1600" i="1">
                        <a:latin typeface="Cambria Math" panose="02040503050406030204" pitchFamily="18" charset="0"/>
                      </a:rPr>
                      <m:t>𝐻</m:t>
                    </m:r>
                    <m:r>
                      <a:rPr lang="ru-RU" sz="1600">
                        <a:latin typeface="Cambria Math" panose="02040503050406030204" pitchFamily="18" charset="0"/>
                      </a:rPr>
                      <m:t>=</m:t>
                    </m:r>
                    <m:r>
                      <a:rPr lang="ru-RU" sz="1600" i="1">
                        <a:latin typeface="Cambria Math" panose="02040503050406030204" pitchFamily="18" charset="0"/>
                      </a:rPr>
                      <m:t>𝑋</m:t>
                    </m:r>
                    <m:r>
                      <m:rPr>
                        <m:sty m:val="p"/>
                      </m:rPr>
                      <a:rPr lang="ru-RU" sz="1600">
                        <a:latin typeface="Cambria Math" panose="02040503050406030204" pitchFamily="18" charset="0"/>
                      </a:rPr>
                      <m:t>Θ</m:t>
                    </m:r>
                  </m:oMath>
                </a14:m>
                <a:r>
                  <a:rPr lang="ru-RU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и вектор градиента функции качества: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ru-RU" sz="1600" smtClean="0">
                        <a:latin typeface="Cambria Math" panose="02040503050406030204" pitchFamily="18" charset="0"/>
                      </a:rPr>
                      <m:t>∇</m:t>
                    </m:r>
                    <m:r>
                      <a:rPr lang="ru-RU" sz="1600" smtClean="0">
                        <a:latin typeface="Cambria Math" panose="02040503050406030204" pitchFamily="18" charset="0"/>
                      </a:rPr>
                      <m:t>𝐽</m:t>
                    </m:r>
                    <m:r>
                      <a:rPr lang="ru-RU" sz="160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ru-RU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sz="160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ru-RU" sz="1600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sSup>
                      <m:sSupPr>
                        <m:ctrlPr>
                          <a:rPr lang="ru-RU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sz="160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ru-RU" sz="160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d>
                      <m:dPr>
                        <m:ctrlPr>
                          <a:rPr lang="ru-RU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u-RU" sz="1600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ru-RU" sz="160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ru-RU" sz="160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</m:oMath>
                </a14:m>
                <a:r>
                  <a:rPr lang="ru-RU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. </a:t>
                </a:r>
                <a:endParaRPr lang="ru-RU" sz="14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342900" lvl="0" indent="-342900" algn="just"/>
                <a:r>
                  <a:rPr lang="ru-RU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3. Зная текущие значения компонент (индекс «С») матрицы </a:t>
                </a:r>
                <a:r>
                  <a:rPr lang="el-GR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Θ </a:t>
                </a:r>
                <a:r>
                  <a:rPr lang="ru-RU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найти новые значения компонент (индекс «Н»), двигаясь в направлении, противоположном направлению вектора градиента, с шагом, характеризуемым параметром скорости обучения </a:t>
                </a:r>
                <a14:m>
                  <m:oMath xmlns:m="http://schemas.openxmlformats.org/officeDocument/2006/math">
                    <m:r>
                      <a:rPr lang="ru-RU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𝛼</m:t>
                    </m:r>
                  </m:oMath>
                </a14:m>
                <a:r>
                  <a:rPr lang="ru-RU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: </a:t>
                </a:r>
              </a:p>
              <a:p>
                <a:pPr marL="342900" lvl="0" indent="-342900" algn="just"/>
                <a14:m>
                  <m:oMath xmlns:m="http://schemas.openxmlformats.org/officeDocument/2006/math">
                    <m:sSubSup>
                      <m:sSubSupPr>
                        <m:ctrlPr>
                          <a:rPr lang="ru-RU" sz="16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l-G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Θ</m:t>
                        </m:r>
                      </m:e>
                      <m:sub/>
                      <m:sup>
                        <m:r>
                          <a:rPr lang="ru-RU" sz="16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𝐻</m:t>
                        </m:r>
                      </m:sup>
                    </m:sSubSup>
                    <m:r>
                      <a:rPr lang="ru-RU" sz="1600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=</m:t>
                    </m:r>
                    <m:sSubSup>
                      <m:sSubSupPr>
                        <m:ctrlPr>
                          <a:rPr lang="ru-RU" sz="16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l-G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Θ</m:t>
                        </m:r>
                      </m:e>
                      <m:sub/>
                      <m:sup>
                        <m:r>
                          <a:rPr lang="ru-RU" sz="1600" b="0" i="1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С</m:t>
                        </m:r>
                      </m:sup>
                    </m:sSubSup>
                    <m:r>
                      <a:rPr lang="ru-RU" sz="1600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−</m:t>
                    </m:r>
                    <m:r>
                      <a:rPr lang="ru-RU" sz="1600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𝛼</m:t>
                    </m:r>
                    <m:r>
                      <m:rPr>
                        <m:sty m:val="p"/>
                      </m:rPr>
                      <a:rPr lang="ru-RU" sz="1600">
                        <a:latin typeface="Cambria Math" panose="02040503050406030204" pitchFamily="18" charset="0"/>
                      </a:rPr>
                      <m:t>∇</m:t>
                    </m:r>
                    <m:r>
                      <a:rPr lang="ru-RU" sz="1600" i="1"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ru-RU" sz="16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ru-RU" sz="1600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или в скалярной форме</m:t>
                    </m:r>
                    <m:r>
                      <a:rPr lang="ru-RU" sz="1600" b="0" i="0" smtClean="0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 </m:t>
                    </m:r>
                    <m:r>
                      <a:rPr lang="ru-RU" sz="1600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 </m:t>
                    </m:r>
                    <m:sSubSup>
                      <m:sSubSupPr>
                        <m:ctrlPr>
                          <a:rPr lang="ru-RU" sz="16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ru-RU" sz="1600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𝜃</m:t>
                        </m:r>
                      </m:e>
                      <m:sub>
                        <m:r>
                          <a:rPr lang="ru-RU" sz="1600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0</m:t>
                        </m:r>
                      </m:sub>
                      <m:sup>
                        <m:r>
                          <a:rPr lang="ru-RU" sz="1600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𝐻</m:t>
                        </m:r>
                      </m:sup>
                    </m:sSubSup>
                    <m:r>
                      <a:rPr lang="ru-RU" sz="1600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=</m:t>
                    </m:r>
                    <m:sSubSup>
                      <m:sSubSupPr>
                        <m:ctrlPr>
                          <a:rPr lang="ru-RU" sz="16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ru-RU" sz="1600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𝜃</m:t>
                        </m:r>
                      </m:e>
                      <m:sub>
                        <m:r>
                          <a:rPr lang="ru-RU" sz="1600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0</m:t>
                        </m:r>
                      </m:sub>
                      <m:sup>
                        <m:r>
                          <a:rPr lang="ru-RU" sz="1600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𝐶</m:t>
                        </m:r>
                      </m:sup>
                    </m:sSubSup>
                    <m:r>
                      <a:rPr lang="ru-RU" sz="1600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−</m:t>
                    </m:r>
                    <m:r>
                      <a:rPr lang="ru-RU" sz="1600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𝛼</m:t>
                    </m:r>
                    <m:f>
                      <m:fPr>
                        <m:ctrlPr>
                          <a:rPr lang="ru-RU" sz="16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ru-RU" sz="1600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𝜕</m:t>
                        </m:r>
                        <m:r>
                          <a:rPr lang="ru-RU" sz="1600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𝐽</m:t>
                        </m:r>
                      </m:num>
                      <m:den>
                        <m:r>
                          <a:rPr lang="ru-RU" sz="1600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ru-RU" sz="16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ru-RU" sz="1600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ru-RU" sz="1600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ru-RU" sz="1600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ru-RU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ru-RU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ru-RU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𝜃</m:t>
                        </m:r>
                      </m:e>
                      <m:sub>
                        <m:r>
                          <a:rPr lang="ru-RU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1</m:t>
                        </m:r>
                      </m:sub>
                      <m:sup>
                        <m:r>
                          <a:rPr lang="ru-RU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𝐻</m:t>
                        </m:r>
                      </m:sup>
                    </m:sSubSup>
                    <m:r>
                      <a:rPr lang="ru-RU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=</m:t>
                    </m:r>
                    <m:sSubSup>
                      <m:sSubSupPr>
                        <m:ctrlPr>
                          <a:rPr lang="ru-RU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ru-RU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𝜃</m:t>
                        </m:r>
                      </m:e>
                      <m:sub>
                        <m:r>
                          <a:rPr lang="ru-RU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1</m:t>
                        </m:r>
                      </m:sub>
                      <m:sup>
                        <m:r>
                          <a:rPr lang="ru-RU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𝐶</m:t>
                        </m:r>
                      </m:sup>
                    </m:sSubSup>
                    <m:r>
                      <a:rPr lang="ru-RU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−</m:t>
                    </m:r>
                    <m:r>
                      <a:rPr lang="ru-RU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𝛼</m:t>
                    </m:r>
                    <m:f>
                      <m:fPr>
                        <m:ctrlPr>
                          <a:rPr lang="ru-RU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ru-RU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𝜕</m:t>
                        </m:r>
                        <m:r>
                          <a:rPr lang="ru-RU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𝐽</m:t>
                        </m:r>
                      </m:num>
                      <m:den>
                        <m:r>
                          <a:rPr lang="ru-RU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ru-RU" sz="1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ru-RU" sz="1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ru-RU" sz="1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r>
                  <a:rPr lang="ru-RU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.</a:t>
                </a:r>
                <a:endParaRPr lang="ru-RU" sz="14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342900" lvl="0" indent="-342900" algn="just"/>
                <a:r>
                  <a:rPr lang="ru-RU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4. Повторять пункты 2-3 до достижения минимума </a:t>
                </a:r>
                <a14:m>
                  <m:oMath xmlns:m="http://schemas.openxmlformats.org/officeDocument/2006/math">
                    <m:r>
                      <a:rPr lang="ru-RU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𝐽</m:t>
                    </m:r>
                  </m:oMath>
                </a14:m>
                <a:r>
                  <a:rPr lang="ru-RU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по условию малости изменения значения функции на двух соседних итерациях или по условию достижения максимального количества итераций: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𝐽</m:t>
                        </m:r>
                      </m:e>
                      <m:sup>
                        <m:r>
                          <a:rPr lang="ru-RU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Н</m:t>
                        </m:r>
                      </m:sup>
                    </m:sSup>
                    <m:r>
                      <a:rPr lang="ru-RU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−</m:t>
                    </m:r>
                    <m:sSup>
                      <m:sSupPr>
                        <m:ctrlPr>
                          <a:rPr lang="ru-RU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𝐽</m:t>
                        </m:r>
                      </m:e>
                      <m:sup>
                        <m:r>
                          <a:rPr lang="ru-RU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С</m:t>
                        </m:r>
                      </m:sup>
                    </m:sSup>
                    <m:r>
                      <a:rPr lang="ru-RU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&lt;</m:t>
                    </m:r>
                    <m:r>
                      <a:rPr lang="en-US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𝛿</m:t>
                    </m:r>
                  </m:oMath>
                </a14:m>
                <a:r>
                  <a:rPr lang="ru-RU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, #итер. &gt;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ru-RU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. </a:t>
                </a:r>
                <a:endParaRPr lang="ru-RU" sz="14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r>
                  <a:rPr lang="ru-RU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5. Вывод результатов: </a:t>
                </a:r>
                <a:r>
                  <a:rPr lang="el-GR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Θ</a:t>
                </a:r>
                <a:r>
                  <a:rPr lang="ru-RU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.</a:t>
                </a:r>
                <a:endParaRPr lang="ru-RU" sz="16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BE2C7F3-F5C4-4396-9E7D-2226ECBDCE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82" y="4298871"/>
                <a:ext cx="12192000" cy="2561599"/>
              </a:xfrm>
              <a:prstGeom prst="rect">
                <a:avLst/>
              </a:prstGeom>
              <a:blipFill>
                <a:blip r:embed="rId2"/>
                <a:stretch>
                  <a:fillRect l="-300" t="-714" r="-250" b="-214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Объект 29">
                <a:extLst>
                  <a:ext uri="{FF2B5EF4-FFF2-40B4-BE49-F238E27FC236}">
                    <a16:creationId xmlns:a16="http://schemas.microsoft.com/office/drawing/2014/main" id="{1C95CE22-A3BD-415B-BA4F-67E39BDEA630}"/>
                  </a:ext>
                </a:extLst>
              </p:cNvPr>
              <p:cNvSpPr txBox="1"/>
              <p:nvPr/>
            </p:nvSpPr>
            <p:spPr bwMode="auto">
              <a:xfrm>
                <a:off x="558799" y="2274888"/>
                <a:ext cx="2275719" cy="334962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ru-RU" sz="16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ru-RU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ru-RU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ru-RU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ru-RU" sz="1600" b="1" dirty="0"/>
              </a:p>
            </p:txBody>
          </p:sp>
        </mc:Choice>
        <mc:Fallback xmlns="">
          <p:sp>
            <p:nvSpPr>
              <p:cNvPr id="30" name="Объект 29">
                <a:extLst>
                  <a:ext uri="{FF2B5EF4-FFF2-40B4-BE49-F238E27FC236}">
                    <a16:creationId xmlns:a16="http://schemas.microsoft.com/office/drawing/2014/main" id="{1C95CE22-A3BD-415B-BA4F-67E39BDEA6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58799" y="2274888"/>
                <a:ext cx="2275719" cy="334962"/>
              </a:xfrm>
              <a:prstGeom prst="rect">
                <a:avLst/>
              </a:prstGeom>
              <a:blipFill>
                <a:blip r:embed="rId3"/>
                <a:stretch>
                  <a:fillRect b="-1090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Прямоугольник 8">
            <a:extLst>
              <a:ext uri="{FF2B5EF4-FFF2-40B4-BE49-F238E27FC236}">
                <a16:creationId xmlns:a16="http://schemas.microsoft.com/office/drawing/2014/main" id="{D3FFAB76-60D7-4C61-B89D-CE0AC3C5DE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7204" y="0"/>
            <a:ext cx="929479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sz="2800" b="1" dirty="0"/>
              <a:t>Все начиналось с линейной регрессии / </a:t>
            </a:r>
            <a:r>
              <a:rPr lang="en-US" altLang="ru-RU" sz="2800" b="1" dirty="0">
                <a:solidFill>
                  <a:srgbClr val="7030A0"/>
                </a:solidFill>
              </a:rPr>
              <a:t>Linear regression</a:t>
            </a:r>
            <a:endParaRPr lang="ru-RU" altLang="ru-RU" sz="2800" b="1" dirty="0">
              <a:solidFill>
                <a:srgbClr val="7030A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Прямоугольник 8">
                <a:extLst>
                  <a:ext uri="{FF2B5EF4-FFF2-40B4-BE49-F238E27FC236}">
                    <a16:creationId xmlns:a16="http://schemas.microsoft.com/office/drawing/2014/main" id="{84681B68-2D45-4B05-957E-3B417AC1B5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27580" y="576128"/>
                <a:ext cx="8634043" cy="1758879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  <a:alpha val="20000"/>
                </a:schemeClr>
              </a:solidFill>
              <a:ln>
                <a:noFill/>
              </a:ln>
            </p:spPr>
            <p:txBody>
              <a:bodyPr wrap="square" numCol="1">
                <a:spAutoFit/>
              </a:bodyPr>
              <a:lstStyle>
                <a:lvl1pPr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algn="just" eaLnBrk="1" hangingPunct="1"/>
                <a:r>
                  <a:rPr lang="ru-RU" altLang="ru-RU" b="1" dirty="0"/>
                  <a:t>Регрессионный </a:t>
                </a:r>
                <a:r>
                  <a:rPr lang="ru-RU" altLang="ru-RU" dirty="0"/>
                  <a:t>(от лат. </a:t>
                </a:r>
                <a:r>
                  <a:rPr lang="en-US" altLang="ru-RU" dirty="0" err="1"/>
                  <a:t>regressio</a:t>
                </a:r>
                <a:r>
                  <a:rPr lang="en-US" altLang="ru-RU" dirty="0"/>
                  <a:t> – </a:t>
                </a:r>
                <a:r>
                  <a:rPr lang="ru-RU" altLang="ru-RU" dirty="0"/>
                  <a:t>обратное движение, отход)</a:t>
                </a:r>
                <a:r>
                  <a:rPr lang="en-US" altLang="ru-RU" dirty="0"/>
                  <a:t> </a:t>
                </a:r>
                <a:r>
                  <a:rPr lang="ru-RU" altLang="ru-RU" b="1" dirty="0"/>
                  <a:t>анализ:</a:t>
                </a:r>
                <a:r>
                  <a:rPr lang="ru-RU" altLang="ru-RU" dirty="0">
                    <a:solidFill>
                      <a:srgbClr val="7030A0"/>
                    </a:solidFill>
                  </a:rPr>
                  <a:t> </a:t>
                </a:r>
                <a:endParaRPr lang="ru-RU" altLang="ru-RU" b="1" dirty="0"/>
              </a:p>
              <a:p>
                <a:pPr algn="just" eaLnBrk="1" hangingPunct="1"/>
                <a:r>
                  <a:rPr lang="ru-RU" dirty="0"/>
                  <a:t>набор статистических действий для оценки связи зависимой переменной и одной или нескольких независимых переменных</a:t>
                </a:r>
                <a:r>
                  <a:rPr lang="ru-RU" dirty="0">
                    <a:solidFill>
                      <a:srgbClr val="7030A0"/>
                    </a:solidFill>
                  </a:rPr>
                  <a:t> </a:t>
                </a:r>
                <a:r>
                  <a:rPr lang="ru-RU" dirty="0"/>
                  <a:t>(</a:t>
                </a:r>
                <a:r>
                  <a:rPr lang="en-US" dirty="0">
                    <a:hlinkClick r:id="rId4"/>
                  </a:rPr>
                  <a:t>Wikipedia</a:t>
                </a:r>
                <a:r>
                  <a:rPr lang="ru-RU" dirty="0"/>
                  <a:t>)</a:t>
                </a:r>
                <a:endParaRPr lang="en-US" dirty="0"/>
              </a:p>
              <a:p>
                <a:pPr algn="just" eaLnBrk="1" hangingPunct="1"/>
                <a:r>
                  <a:rPr lang="ru-RU" altLang="ru-RU" u="sng" dirty="0"/>
                  <a:t>Основная идея линейной регрессии:</a:t>
                </a:r>
                <a:r>
                  <a:rPr lang="ru-RU" altLang="ru-RU" dirty="0"/>
                  <a:t>  поиск наилучшей функциональной зависимости множества</a:t>
                </a:r>
                <a:r>
                  <a:rPr lang="ru-RU" altLang="ru-RU" i="1" dirty="0"/>
                  <a:t> </a:t>
                </a:r>
                <a14:m>
                  <m:oMath xmlns:m="http://schemas.openxmlformats.org/officeDocument/2006/math">
                    <m:r>
                      <a:rPr lang="en-US" altLang="ru-RU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altLang="ru-RU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ru-RU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altLang="ru-RU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ru-RU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ru-RU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altLang="ru-RU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ru-RU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ru-RU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</m:e>
                        </m:d>
                      </m:e>
                    </m:d>
                  </m:oMath>
                </a14:m>
                <a:r>
                  <a:rPr lang="en-US" altLang="ru-RU" dirty="0"/>
                  <a:t> </a:t>
                </a:r>
                <a:r>
                  <a:rPr lang="ru-RU" altLang="ru-RU" dirty="0"/>
                  <a:t>от множества </a:t>
                </a:r>
                <a14:m>
                  <m:oMath xmlns:m="http://schemas.openxmlformats.org/officeDocument/2006/math">
                    <m:r>
                      <a:rPr lang="en-US" altLang="ru-RU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ru-RU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ru-RU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altLang="ru-RU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ru-RU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ru-RU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altLang="ru-RU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ru-RU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ru-RU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</m:e>
                        </m:d>
                      </m:e>
                    </m:d>
                  </m:oMath>
                </a14:m>
                <a:r>
                  <a:rPr lang="en-US" altLang="ru-RU" dirty="0"/>
                  <a:t> (</a:t>
                </a:r>
                <a:r>
                  <a:rPr lang="en-US" altLang="ru-RU" i="1" dirty="0"/>
                  <a:t>i=1…m</a:t>
                </a:r>
                <a:r>
                  <a:rPr lang="en-US" altLang="ru-RU" dirty="0"/>
                  <a:t>) </a:t>
                </a:r>
                <a:r>
                  <a:rPr lang="ru-RU" altLang="ru-RU" dirty="0"/>
                  <a:t>по критерию минимума некоторой функции качества:</a:t>
                </a:r>
              </a:p>
            </p:txBody>
          </p:sp>
        </mc:Choice>
        <mc:Fallback xmlns="">
          <p:sp>
            <p:nvSpPr>
              <p:cNvPr id="8" name="Прямоугольник 8">
                <a:extLst>
                  <a:ext uri="{FF2B5EF4-FFF2-40B4-BE49-F238E27FC236}">
                    <a16:creationId xmlns:a16="http://schemas.microsoft.com/office/drawing/2014/main" id="{84681B68-2D45-4B05-957E-3B417AC1B5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227580" y="576128"/>
                <a:ext cx="8634043" cy="1758879"/>
              </a:xfrm>
              <a:prstGeom prst="rect">
                <a:avLst/>
              </a:prstGeom>
              <a:blipFill>
                <a:blip r:embed="rId5"/>
                <a:stretch>
                  <a:fillRect l="-353" t="-1042" r="-35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Прямая со стрелкой 6">
            <a:extLst>
              <a:ext uri="{FF2B5EF4-FFF2-40B4-BE49-F238E27FC236}">
                <a16:creationId xmlns:a16="http://schemas.microsoft.com/office/drawing/2014/main" id="{ED86CD76-7A4A-4B1E-9CC0-31CB0A1B9274}"/>
              </a:ext>
            </a:extLst>
          </p:cNvPr>
          <p:cNvCxnSpPr/>
          <p:nvPr/>
        </p:nvCxnSpPr>
        <p:spPr>
          <a:xfrm flipV="1">
            <a:off x="461194" y="2300142"/>
            <a:ext cx="0" cy="177904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med" len="lg"/>
          </a:ln>
          <a:effectLst/>
        </p:spPr>
      </p:cxnSp>
      <p:cxnSp>
        <p:nvCxnSpPr>
          <p:cNvPr id="9" name="Прямая со стрелкой 8">
            <a:extLst>
              <a:ext uri="{FF2B5EF4-FFF2-40B4-BE49-F238E27FC236}">
                <a16:creationId xmlns:a16="http://schemas.microsoft.com/office/drawing/2014/main" id="{215A7F48-3A7B-464C-B7B0-52522CAE2A54}"/>
              </a:ext>
            </a:extLst>
          </p:cNvPr>
          <p:cNvCxnSpPr/>
          <p:nvPr/>
        </p:nvCxnSpPr>
        <p:spPr>
          <a:xfrm>
            <a:off x="461194" y="4079182"/>
            <a:ext cx="2880320" cy="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med" len="lg"/>
          </a:ln>
          <a:effectLst/>
        </p:spPr>
      </p:cxnSp>
      <p:sp>
        <p:nvSpPr>
          <p:cNvPr id="11" name="TextBox 23">
            <a:extLst>
              <a:ext uri="{FF2B5EF4-FFF2-40B4-BE49-F238E27FC236}">
                <a16:creationId xmlns:a16="http://schemas.microsoft.com/office/drawing/2014/main" id="{81256666-781F-4DC1-8EEE-8AC414284570}"/>
              </a:ext>
            </a:extLst>
          </p:cNvPr>
          <p:cNvSpPr txBox="1"/>
          <p:nvPr/>
        </p:nvSpPr>
        <p:spPr>
          <a:xfrm>
            <a:off x="3081665" y="4079182"/>
            <a:ext cx="3600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algn="just"/>
            <a:r>
              <a:rPr lang="en-US" i="1" dirty="0">
                <a:cs typeface="Times New Roman" pitchFamily="18" charset="0"/>
              </a:rPr>
              <a:t>x</a:t>
            </a:r>
            <a:endParaRPr lang="ru-RU" i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TextBox 24">
            <a:extLst>
              <a:ext uri="{FF2B5EF4-FFF2-40B4-BE49-F238E27FC236}">
                <a16:creationId xmlns:a16="http://schemas.microsoft.com/office/drawing/2014/main" id="{1B984010-12DA-4F18-9D34-7BF06036E777}"/>
              </a:ext>
            </a:extLst>
          </p:cNvPr>
          <p:cNvSpPr txBox="1"/>
          <p:nvPr/>
        </p:nvSpPr>
        <p:spPr>
          <a:xfrm>
            <a:off x="101154" y="2309987"/>
            <a:ext cx="36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algn="just"/>
            <a:r>
              <a:rPr lang="ru-RU" i="1" dirty="0">
                <a:latin typeface="Times New Roman" pitchFamily="18" charset="0"/>
                <a:cs typeface="Times New Roman" pitchFamily="18" charset="0"/>
              </a:rPr>
              <a:t>у</a:t>
            </a:r>
          </a:p>
        </p:txBody>
      </p:sp>
      <p:sp>
        <p:nvSpPr>
          <p:cNvPr id="13" name="Умножение 13">
            <a:extLst>
              <a:ext uri="{FF2B5EF4-FFF2-40B4-BE49-F238E27FC236}">
                <a16:creationId xmlns:a16="http://schemas.microsoft.com/office/drawing/2014/main" id="{729D78C0-65B8-4E02-B368-8095CF3C5D1D}"/>
              </a:ext>
            </a:extLst>
          </p:cNvPr>
          <p:cNvSpPr/>
          <p:nvPr/>
        </p:nvSpPr>
        <p:spPr bwMode="auto">
          <a:xfrm>
            <a:off x="958099" y="3340994"/>
            <a:ext cx="200025" cy="180975"/>
          </a:xfrm>
          <a:prstGeom prst="mathMultiply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4" name="Умножение 14">
            <a:extLst>
              <a:ext uri="{FF2B5EF4-FFF2-40B4-BE49-F238E27FC236}">
                <a16:creationId xmlns:a16="http://schemas.microsoft.com/office/drawing/2014/main" id="{E78BE5BF-48EC-4ADC-88D3-96762C64BA70}"/>
              </a:ext>
            </a:extLst>
          </p:cNvPr>
          <p:cNvSpPr/>
          <p:nvPr/>
        </p:nvSpPr>
        <p:spPr bwMode="auto">
          <a:xfrm>
            <a:off x="1611120" y="3269555"/>
            <a:ext cx="200025" cy="180975"/>
          </a:xfrm>
          <a:prstGeom prst="mathMultiply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5" name="Умножение 15">
            <a:extLst>
              <a:ext uri="{FF2B5EF4-FFF2-40B4-BE49-F238E27FC236}">
                <a16:creationId xmlns:a16="http://schemas.microsoft.com/office/drawing/2014/main" id="{5A037115-B8B6-435F-9FEE-21A60C35459F}"/>
              </a:ext>
            </a:extLst>
          </p:cNvPr>
          <p:cNvSpPr/>
          <p:nvPr/>
        </p:nvSpPr>
        <p:spPr bwMode="auto">
          <a:xfrm>
            <a:off x="2102240" y="2841899"/>
            <a:ext cx="200025" cy="180975"/>
          </a:xfrm>
          <a:prstGeom prst="mathMultiply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11B065BB-3C40-400D-9832-76C8F11A8DBA}"/>
              </a:ext>
            </a:extLst>
          </p:cNvPr>
          <p:cNvCxnSpPr/>
          <p:nvPr/>
        </p:nvCxnSpPr>
        <p:spPr bwMode="auto">
          <a:xfrm flipV="1">
            <a:off x="461194" y="2679319"/>
            <a:ext cx="2544780" cy="112840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00666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id="{DCFB4842-1E26-4C38-B0A3-DAFD6A125179}"/>
              </a:ext>
            </a:extLst>
          </p:cNvPr>
          <p:cNvCxnSpPr/>
          <p:nvPr/>
        </p:nvCxnSpPr>
        <p:spPr bwMode="auto">
          <a:xfrm flipV="1">
            <a:off x="480244" y="3243519"/>
            <a:ext cx="2525730" cy="802325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006666">
                <a:alpha val="49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Прямая соединительная линия 17">
            <a:extLst>
              <a:ext uri="{FF2B5EF4-FFF2-40B4-BE49-F238E27FC236}">
                <a16:creationId xmlns:a16="http://schemas.microsoft.com/office/drawing/2014/main" id="{3B4764C5-8ABD-46EE-B6FE-8056F35B8164}"/>
              </a:ext>
            </a:extLst>
          </p:cNvPr>
          <p:cNvCxnSpPr/>
          <p:nvPr/>
        </p:nvCxnSpPr>
        <p:spPr bwMode="auto">
          <a:xfrm flipV="1">
            <a:off x="461194" y="2385022"/>
            <a:ext cx="2544780" cy="1196032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006666">
                <a:alpha val="49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Прямая соединительная линия 18">
            <a:extLst>
              <a:ext uri="{FF2B5EF4-FFF2-40B4-BE49-F238E27FC236}">
                <a16:creationId xmlns:a16="http://schemas.microsoft.com/office/drawing/2014/main" id="{CD22A32A-ADE0-4D94-BC91-1C18DBF4C706}"/>
              </a:ext>
            </a:extLst>
          </p:cNvPr>
          <p:cNvCxnSpPr/>
          <p:nvPr/>
        </p:nvCxnSpPr>
        <p:spPr bwMode="auto">
          <a:xfrm flipV="1">
            <a:off x="465955" y="3664844"/>
            <a:ext cx="2540019" cy="66676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006666">
                <a:alpha val="49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Прямая соединительная линия 19">
            <a:extLst>
              <a:ext uri="{FF2B5EF4-FFF2-40B4-BE49-F238E27FC236}">
                <a16:creationId xmlns:a16="http://schemas.microsoft.com/office/drawing/2014/main" id="{8B5C89D8-8A27-4042-8B4B-330EF4A14574}"/>
              </a:ext>
            </a:extLst>
          </p:cNvPr>
          <p:cNvCxnSpPr/>
          <p:nvPr/>
        </p:nvCxnSpPr>
        <p:spPr bwMode="auto">
          <a:xfrm>
            <a:off x="1058111" y="3288605"/>
            <a:ext cx="0" cy="80962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Прямая соединительная линия 20">
            <a:extLst>
              <a:ext uri="{FF2B5EF4-FFF2-40B4-BE49-F238E27FC236}">
                <a16:creationId xmlns:a16="http://schemas.microsoft.com/office/drawing/2014/main" id="{FBBD49F5-9D52-4D09-B64D-42B2BE8F54C4}"/>
              </a:ext>
            </a:extLst>
          </p:cNvPr>
          <p:cNvCxnSpPr/>
          <p:nvPr/>
        </p:nvCxnSpPr>
        <p:spPr bwMode="auto">
          <a:xfrm>
            <a:off x="1711132" y="2983038"/>
            <a:ext cx="0" cy="111519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Прямая соединительная линия 21">
            <a:extLst>
              <a:ext uri="{FF2B5EF4-FFF2-40B4-BE49-F238E27FC236}">
                <a16:creationId xmlns:a16="http://schemas.microsoft.com/office/drawing/2014/main" id="{EC1E888D-FEC8-4D19-BF90-7174EE8F26F4}"/>
              </a:ext>
            </a:extLst>
          </p:cNvPr>
          <p:cNvCxnSpPr/>
          <p:nvPr/>
        </p:nvCxnSpPr>
        <p:spPr bwMode="auto">
          <a:xfrm>
            <a:off x="2202252" y="2771427"/>
            <a:ext cx="0" cy="130775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7" name="Правая фигурная скобка 26">
            <a:extLst>
              <a:ext uri="{FF2B5EF4-FFF2-40B4-BE49-F238E27FC236}">
                <a16:creationId xmlns:a16="http://schemas.microsoft.com/office/drawing/2014/main" id="{2B8619EB-2CA5-4ED2-9447-A1C09ADEC99D}"/>
              </a:ext>
            </a:extLst>
          </p:cNvPr>
          <p:cNvSpPr/>
          <p:nvPr/>
        </p:nvSpPr>
        <p:spPr bwMode="auto">
          <a:xfrm>
            <a:off x="1058111" y="3288605"/>
            <a:ext cx="114848" cy="136699"/>
          </a:xfrm>
          <a:prstGeom prst="righ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8" name="Правая фигурная скобка 27">
            <a:extLst>
              <a:ext uri="{FF2B5EF4-FFF2-40B4-BE49-F238E27FC236}">
                <a16:creationId xmlns:a16="http://schemas.microsoft.com/office/drawing/2014/main" id="{5E7C2810-FAA9-4790-A29A-FD79FC961D10}"/>
              </a:ext>
            </a:extLst>
          </p:cNvPr>
          <p:cNvSpPr/>
          <p:nvPr/>
        </p:nvSpPr>
        <p:spPr bwMode="auto">
          <a:xfrm>
            <a:off x="1714807" y="2992176"/>
            <a:ext cx="114848" cy="367866"/>
          </a:xfrm>
          <a:prstGeom prst="righ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9" name="Правая фигурная скобка 28">
            <a:extLst>
              <a:ext uri="{FF2B5EF4-FFF2-40B4-BE49-F238E27FC236}">
                <a16:creationId xmlns:a16="http://schemas.microsoft.com/office/drawing/2014/main" id="{745939A2-DDA1-4807-A824-91ED90CBB578}"/>
              </a:ext>
            </a:extLst>
          </p:cNvPr>
          <p:cNvSpPr/>
          <p:nvPr/>
        </p:nvSpPr>
        <p:spPr bwMode="auto">
          <a:xfrm>
            <a:off x="2202252" y="2771427"/>
            <a:ext cx="100013" cy="160959"/>
          </a:xfrm>
          <a:prstGeom prst="righ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Объект 30">
                <a:extLst>
                  <a:ext uri="{FF2B5EF4-FFF2-40B4-BE49-F238E27FC236}">
                    <a16:creationId xmlns:a16="http://schemas.microsoft.com/office/drawing/2014/main" id="{2EE50D57-6391-405A-AF8D-C063E4C613E0}"/>
                  </a:ext>
                </a:extLst>
              </p:cNvPr>
              <p:cNvSpPr txBox="1"/>
              <p:nvPr/>
            </p:nvSpPr>
            <p:spPr bwMode="auto">
              <a:xfrm>
                <a:off x="4747031" y="3184310"/>
                <a:ext cx="3725862" cy="792162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rgbClr val="FF0000"/>
                </a:solidFill>
              </a:ln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ru-RU" sz="16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u-RU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ru-RU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ru-RU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ru-RU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ru-RU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sSup>
                        <m:sSupPr>
                          <m:ctrlP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nary>
                            <m:naryPr>
                              <m:chr m:val="∑"/>
                              <m:ctrlPr>
                                <a:rPr lang="ru-RU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ru-RU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ru-RU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ru-RU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d>
                                <m:dPr>
                                  <m:ctrlPr>
                                    <a:rPr lang="ru-RU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ru-RU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ru-RU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  <m:r>
                                    <a:rPr lang="ru-RU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ru-RU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ru-RU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d>
                            </m:e>
                          </m:nary>
                        </m:e>
                        <m:sup>
                          <m: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r>
                        <m:rPr>
                          <m:sty m:val="p"/>
                        </m:rPr>
                        <a:rPr lang="ru-RU" sz="16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min</m:t>
                      </m:r>
                      <m:r>
                        <a:rPr lang="en-US" sz="1600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ru-RU" sz="1600" dirty="0"/>
              </a:p>
            </p:txBody>
          </p:sp>
        </mc:Choice>
        <mc:Fallback xmlns="">
          <p:sp>
            <p:nvSpPr>
              <p:cNvPr id="31" name="Объект 30">
                <a:extLst>
                  <a:ext uri="{FF2B5EF4-FFF2-40B4-BE49-F238E27FC236}">
                    <a16:creationId xmlns:a16="http://schemas.microsoft.com/office/drawing/2014/main" id="{2EE50D57-6391-405A-AF8D-C063E4C613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747031" y="3184310"/>
                <a:ext cx="3725862" cy="79216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B198872B-AD4D-4ED7-AC8F-31F055B52FBE}"/>
                  </a:ext>
                </a:extLst>
              </p:cNvPr>
              <p:cNvSpPr txBox="1"/>
              <p:nvPr/>
            </p:nvSpPr>
            <p:spPr>
              <a:xfrm>
                <a:off x="3207114" y="2248967"/>
                <a:ext cx="4754984" cy="9197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eqArr>
                                    <m:eqArrPr>
                                      <m:ctrlP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sSup>
                                        <m:sSupPr>
                                          <m:ctrlPr>
                                            <a:rPr lang="ru-RU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6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ru-RU" sz="16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600" b="0" i="1" smtClean="0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</m:e>
                                    <m:e>
                                      <m:r>
                                        <a:rPr lang="en-US" sz="16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…</m:t>
                                      </m:r>
                                    </m:e>
                                  </m:eqArr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ru-RU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6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eqArr>
                                    <m:eqArrPr>
                                      <m:ctrlP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sSup>
                                        <m:sSupPr>
                                          <m:ctrlPr>
                                            <a:rPr lang="ru-RU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6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ru-RU" sz="16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6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</m:e>
                                    <m:e>
                                      <m:r>
                                        <a:rPr lang="en-US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…</m:t>
                                      </m:r>
                                    </m:e>
                                  </m:eqArr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6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ru-RU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sz="16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endParaRPr lang="ru-RU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B198872B-AD4D-4ED7-AC8F-31F055B52F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7114" y="2248967"/>
                <a:ext cx="4754984" cy="919739"/>
              </a:xfrm>
              <a:prstGeom prst="rect">
                <a:avLst/>
              </a:prstGeom>
              <a:blipFill>
                <a:blip r:embed="rId7"/>
                <a:stretch>
                  <a:fillRect l="-12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19F65AF-5900-4424-8D3D-6EEA1A429C7C}"/>
                  </a:ext>
                </a:extLst>
              </p:cNvPr>
              <p:cNvSpPr txBox="1"/>
              <p:nvPr/>
            </p:nvSpPr>
            <p:spPr>
              <a:xfrm>
                <a:off x="9585886" y="4307801"/>
                <a:ext cx="2269481" cy="55496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rgbClr val="FF0000"/>
                </a:solidFill>
              </a:ln>
            </p:spPr>
            <p:txBody>
              <a:bodyPr>
                <a:noAutofit/>
              </a:bodyPr>
              <a:lstStyle>
                <a:defPPr>
                  <a:defRPr lang="ru-RU"/>
                </a:defPPr>
                <a:lvl1pPr>
                  <a:defRPr sz="1600" b="0" i="1">
                    <a:solidFill>
                      <a:srgbClr val="000000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ru-RU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ru-RU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ru-RU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ru-RU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sSup>
                        <m:sSup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ru-RU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d>
                        <m:d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ru-RU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ru-RU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ru-RU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19F65AF-5900-4424-8D3D-6EEA1A429C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85886" y="4307801"/>
                <a:ext cx="2269481" cy="55496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BA3FA01-1D21-4084-9328-A37D00430172}"/>
                  </a:ext>
                </a:extLst>
              </p:cNvPr>
              <p:cNvSpPr txBox="1"/>
              <p:nvPr/>
            </p:nvSpPr>
            <p:spPr>
              <a:xfrm>
                <a:off x="3236492" y="3397251"/>
                <a:ext cx="101941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ru-RU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ru-RU" i="0">
                        <a:latin typeface="Cambria Math" panose="02040503050406030204" pitchFamily="18" charset="0"/>
                      </a:rPr>
                      <m:t>=</m:t>
                    </m:r>
                    <m:r>
                      <a:rPr lang="ru-RU" i="1">
                        <a:latin typeface="Cambria Math" panose="02040503050406030204" pitchFamily="18" charset="0"/>
                      </a:rPr>
                      <m:t>𝑋</m:t>
                    </m:r>
                    <m:r>
                      <m:rPr>
                        <m:sty m:val="p"/>
                      </m:rPr>
                      <a:rPr lang="ru-RU" i="0">
                        <a:latin typeface="Cambria Math" panose="02040503050406030204" pitchFamily="18" charset="0"/>
                      </a:rPr>
                      <m:t>Θ</m:t>
                    </m:r>
                  </m:oMath>
                </a14:m>
                <a:r>
                  <a:rPr lang="en-US" dirty="0"/>
                  <a:t>,</a:t>
                </a:r>
                <a:endParaRPr lang="ru-RU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BA3FA01-1D21-4084-9328-A37D004301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6492" y="3397251"/>
                <a:ext cx="1019419" cy="369332"/>
              </a:xfrm>
              <a:prstGeom prst="rect">
                <a:avLst/>
              </a:prstGeom>
              <a:blipFill>
                <a:blip r:embed="rId9"/>
                <a:stretch>
                  <a:fillRect t="-8197" r="-3593" b="-2459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Стрелка: вправо 9">
            <a:extLst>
              <a:ext uri="{FF2B5EF4-FFF2-40B4-BE49-F238E27FC236}">
                <a16:creationId xmlns:a16="http://schemas.microsoft.com/office/drawing/2014/main" id="{98E8809C-72DA-4D56-892A-A86365595134}"/>
              </a:ext>
            </a:extLst>
          </p:cNvPr>
          <p:cNvSpPr/>
          <p:nvPr/>
        </p:nvSpPr>
        <p:spPr>
          <a:xfrm>
            <a:off x="4545496" y="3468961"/>
            <a:ext cx="148527" cy="2095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8" name="Стрелка: вправо 37">
            <a:extLst>
              <a:ext uri="{FF2B5EF4-FFF2-40B4-BE49-F238E27FC236}">
                <a16:creationId xmlns:a16="http://schemas.microsoft.com/office/drawing/2014/main" id="{29E1F9C4-C07D-4138-98F1-ED9CA9CF90AF}"/>
              </a:ext>
            </a:extLst>
          </p:cNvPr>
          <p:cNvSpPr/>
          <p:nvPr/>
        </p:nvSpPr>
        <p:spPr>
          <a:xfrm>
            <a:off x="8554284" y="3475589"/>
            <a:ext cx="148527" cy="2095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0" name="Стрелка: вправо 39">
            <a:extLst>
              <a:ext uri="{FF2B5EF4-FFF2-40B4-BE49-F238E27FC236}">
                <a16:creationId xmlns:a16="http://schemas.microsoft.com/office/drawing/2014/main" id="{4E872F57-853B-4F61-85F9-2D6C9640E7FD}"/>
              </a:ext>
            </a:extLst>
          </p:cNvPr>
          <p:cNvSpPr/>
          <p:nvPr/>
        </p:nvSpPr>
        <p:spPr>
          <a:xfrm rot="5400000">
            <a:off x="10575241" y="4091814"/>
            <a:ext cx="148527" cy="2095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21388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 animBg="1"/>
      <p:bldP spid="34" grpId="0"/>
      <p:bldP spid="10" grpId="0" animBg="1"/>
      <p:bldP spid="38" grpId="0" animBg="1"/>
      <p:bldP spid="4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8">
            <a:extLst>
              <a:ext uri="{FF2B5EF4-FFF2-40B4-BE49-F238E27FC236}">
                <a16:creationId xmlns:a16="http://schemas.microsoft.com/office/drawing/2014/main" id="{D3FFAB76-60D7-4C61-B89D-CE0AC3C5DE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7204" y="0"/>
            <a:ext cx="929479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sz="2800" b="1" dirty="0"/>
              <a:t>Все начиналось с линейной регрессии / </a:t>
            </a:r>
            <a:r>
              <a:rPr lang="en-US" altLang="ru-RU" sz="2800" b="1" dirty="0">
                <a:solidFill>
                  <a:srgbClr val="7030A0"/>
                </a:solidFill>
              </a:rPr>
              <a:t>Linear regression</a:t>
            </a:r>
            <a:endParaRPr lang="ru-RU" altLang="ru-RU" sz="2800" b="1" dirty="0">
              <a:solidFill>
                <a:srgbClr val="7030A0"/>
              </a:solidFill>
            </a:endParaRPr>
          </a:p>
        </p:txBody>
      </p:sp>
      <p:sp>
        <p:nvSpPr>
          <p:cNvPr id="35" name="Прямоугольник 8">
            <a:extLst>
              <a:ext uri="{FF2B5EF4-FFF2-40B4-BE49-F238E27FC236}">
                <a16:creationId xmlns:a16="http://schemas.microsoft.com/office/drawing/2014/main" id="{B8B474B1-36B0-4F12-B41F-00EDE11C78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375" y="5920107"/>
            <a:ext cx="3185997" cy="830997"/>
          </a:xfrm>
          <a:prstGeom prst="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  <a:ln>
            <a:noFill/>
          </a:ln>
        </p:spPr>
        <p:txBody>
          <a:bodyPr wrap="square" numCol="1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just" eaLnBrk="1" hangingPunct="1"/>
            <a:r>
              <a:rPr lang="ru-RU" altLang="ru-RU" b="1" dirty="0" err="1">
                <a:solidFill>
                  <a:schemeClr val="bg1">
                    <a:lumMod val="50000"/>
                  </a:schemeClr>
                </a:solidFill>
              </a:rPr>
              <a:t>Батч</a:t>
            </a:r>
            <a:r>
              <a:rPr lang="ru-RU" altLang="ru-RU" b="1" dirty="0">
                <a:solidFill>
                  <a:schemeClr val="bg1">
                    <a:lumMod val="50000"/>
                  </a:schemeClr>
                </a:solidFill>
              </a:rPr>
              <a:t> / </a:t>
            </a:r>
            <a:r>
              <a:rPr lang="en-US" altLang="ru-RU" dirty="0">
                <a:solidFill>
                  <a:schemeClr val="bg1">
                    <a:lumMod val="50000"/>
                  </a:schemeClr>
                </a:solidFill>
              </a:rPr>
              <a:t>Batch</a:t>
            </a:r>
            <a:r>
              <a:rPr lang="ru-RU" altLang="ru-RU" dirty="0">
                <a:solidFill>
                  <a:schemeClr val="bg1">
                    <a:lumMod val="50000"/>
                  </a:schemeClr>
                </a:solidFill>
              </a:rPr>
              <a:t>: </a:t>
            </a:r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на каждом шаге град. спуска используются все обучающие данные.</a:t>
            </a:r>
            <a:endParaRPr lang="ru-RU" altLang="ru-RU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6" name="Прямоугольник 8">
            <a:extLst>
              <a:ext uri="{FF2B5EF4-FFF2-40B4-BE49-F238E27FC236}">
                <a16:creationId xmlns:a16="http://schemas.microsoft.com/office/drawing/2014/main" id="{19BA5E44-FDF3-4FF0-A21E-50FA63FAD7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4889" y="4388728"/>
            <a:ext cx="2883066" cy="338554"/>
          </a:xfrm>
          <a:prstGeom prst="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  <a:ln>
            <a:solidFill>
              <a:schemeClr val="accent1"/>
            </a:solidFill>
          </a:ln>
        </p:spPr>
        <p:txBody>
          <a:bodyPr wrap="square" numCol="1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en-US" altLang="ru-RU" dirty="0">
                <a:solidFill>
                  <a:srgbClr val="7030A0"/>
                </a:solidFill>
              </a:rPr>
              <a:t>Training data</a:t>
            </a:r>
            <a:endParaRPr lang="ru-RU" altLang="ru-RU" dirty="0"/>
          </a:p>
        </p:txBody>
      </p:sp>
      <p:sp>
        <p:nvSpPr>
          <p:cNvPr id="37" name="Прямоугольник 8">
            <a:extLst>
              <a:ext uri="{FF2B5EF4-FFF2-40B4-BE49-F238E27FC236}">
                <a16:creationId xmlns:a16="http://schemas.microsoft.com/office/drawing/2014/main" id="{136F4B07-66F4-4DB6-A18F-ED5EB79A8B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4889" y="4920940"/>
            <a:ext cx="2883066" cy="338554"/>
          </a:xfrm>
          <a:prstGeom prst="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  <a:ln>
            <a:solidFill>
              <a:schemeClr val="accent1"/>
            </a:solidFill>
          </a:ln>
        </p:spPr>
        <p:txBody>
          <a:bodyPr wrap="square" numCol="1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en-US" altLang="ru-RU" dirty="0">
                <a:solidFill>
                  <a:srgbClr val="7030A0"/>
                </a:solidFill>
              </a:rPr>
              <a:t>Learning Algorithm</a:t>
            </a:r>
            <a:endParaRPr lang="ru-RU" altLang="ru-RU" dirty="0"/>
          </a:p>
        </p:txBody>
      </p:sp>
      <p:cxnSp>
        <p:nvCxnSpPr>
          <p:cNvPr id="38" name="Прямая со стрелкой 37">
            <a:extLst>
              <a:ext uri="{FF2B5EF4-FFF2-40B4-BE49-F238E27FC236}">
                <a16:creationId xmlns:a16="http://schemas.microsoft.com/office/drawing/2014/main" id="{ECBAFFF2-7CF3-47FE-9821-4A7893809FB1}"/>
              </a:ext>
            </a:extLst>
          </p:cNvPr>
          <p:cNvCxnSpPr>
            <a:stCxn id="36" idx="2"/>
            <a:endCxn id="37" idx="0"/>
          </p:cNvCxnSpPr>
          <p:nvPr/>
        </p:nvCxnSpPr>
        <p:spPr>
          <a:xfrm>
            <a:off x="1776422" y="4727282"/>
            <a:ext cx="0" cy="1936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Прямоугольник 8">
            <a:extLst>
              <a:ext uri="{FF2B5EF4-FFF2-40B4-BE49-F238E27FC236}">
                <a16:creationId xmlns:a16="http://schemas.microsoft.com/office/drawing/2014/main" id="{0B3A70D2-CCE5-45F5-A6FB-2DCD93DBDF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8779" y="5448726"/>
            <a:ext cx="1434164" cy="338554"/>
          </a:xfrm>
          <a:prstGeom prst="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  <a:ln>
            <a:solidFill>
              <a:schemeClr val="accent1"/>
            </a:solidFill>
          </a:ln>
        </p:spPr>
        <p:txBody>
          <a:bodyPr wrap="square" numCol="1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en-US" altLang="ru-RU" dirty="0"/>
              <a:t>h</a:t>
            </a:r>
            <a:endParaRPr lang="ru-RU" altLang="ru-RU" dirty="0"/>
          </a:p>
        </p:txBody>
      </p:sp>
      <p:cxnSp>
        <p:nvCxnSpPr>
          <p:cNvPr id="41" name="Прямая со стрелкой 40">
            <a:extLst>
              <a:ext uri="{FF2B5EF4-FFF2-40B4-BE49-F238E27FC236}">
                <a16:creationId xmlns:a16="http://schemas.microsoft.com/office/drawing/2014/main" id="{16AA4028-BA11-4303-9021-BDB174C757BA}"/>
              </a:ext>
            </a:extLst>
          </p:cNvPr>
          <p:cNvCxnSpPr>
            <a:cxnSpLocks/>
            <a:stCxn id="37" idx="2"/>
            <a:endCxn id="40" idx="0"/>
          </p:cNvCxnSpPr>
          <p:nvPr/>
        </p:nvCxnSpPr>
        <p:spPr>
          <a:xfrm flipH="1">
            <a:off x="1775861" y="5259494"/>
            <a:ext cx="561" cy="1892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Прямая со стрелкой 43">
            <a:extLst>
              <a:ext uri="{FF2B5EF4-FFF2-40B4-BE49-F238E27FC236}">
                <a16:creationId xmlns:a16="http://schemas.microsoft.com/office/drawing/2014/main" id="{C818A0EF-63E5-454C-BC89-251882EC1ABF}"/>
              </a:ext>
            </a:extLst>
          </p:cNvPr>
          <p:cNvCxnSpPr>
            <a:cxnSpLocks/>
            <a:endCxn id="40" idx="1"/>
          </p:cNvCxnSpPr>
          <p:nvPr/>
        </p:nvCxnSpPr>
        <p:spPr>
          <a:xfrm>
            <a:off x="779646" y="5618003"/>
            <a:ext cx="2791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Прямая со стрелкой 46">
            <a:extLst>
              <a:ext uri="{FF2B5EF4-FFF2-40B4-BE49-F238E27FC236}">
                <a16:creationId xmlns:a16="http://schemas.microsoft.com/office/drawing/2014/main" id="{5BEB35D6-BF6B-47B2-87C0-D1EF2746B48B}"/>
              </a:ext>
            </a:extLst>
          </p:cNvPr>
          <p:cNvCxnSpPr>
            <a:cxnSpLocks/>
            <a:stCxn id="40" idx="3"/>
          </p:cNvCxnSpPr>
          <p:nvPr/>
        </p:nvCxnSpPr>
        <p:spPr>
          <a:xfrm>
            <a:off x="2492943" y="5618003"/>
            <a:ext cx="2791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Прямоугольник 8">
            <a:extLst>
              <a:ext uri="{FF2B5EF4-FFF2-40B4-BE49-F238E27FC236}">
                <a16:creationId xmlns:a16="http://schemas.microsoft.com/office/drawing/2014/main" id="{F8368EC3-0B43-434C-875D-2580BCCC09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2438" y="573213"/>
            <a:ext cx="4993098" cy="369332"/>
          </a:xfrm>
          <a:prstGeom prst="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  <a:ln>
            <a:noFill/>
          </a:ln>
        </p:spPr>
        <p:txBody>
          <a:bodyPr wrap="square" numCol="1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sz="1800" b="1" dirty="0">
                <a:solidFill>
                  <a:srgbClr val="0070C0"/>
                </a:solidFill>
              </a:rPr>
              <a:t>Регрессия </a:t>
            </a:r>
            <a:r>
              <a:rPr lang="ru-RU" altLang="ru-RU" sz="1800" b="1" dirty="0"/>
              <a:t>/ </a:t>
            </a:r>
            <a:r>
              <a:rPr lang="en-US" altLang="ru-RU" dirty="0">
                <a:solidFill>
                  <a:srgbClr val="7030A0"/>
                </a:solidFill>
              </a:rPr>
              <a:t>Regression</a:t>
            </a:r>
            <a:endParaRPr lang="ru-RU" altLang="ru-RU" dirty="0">
              <a:solidFill>
                <a:srgbClr val="7030A0"/>
              </a:solidFill>
            </a:endParaRPr>
          </a:p>
        </p:txBody>
      </p:sp>
      <p:sp>
        <p:nvSpPr>
          <p:cNvPr id="52" name="Прямоугольник 51">
            <a:extLst>
              <a:ext uri="{FF2B5EF4-FFF2-40B4-BE49-F238E27FC236}">
                <a16:creationId xmlns:a16="http://schemas.microsoft.com/office/drawing/2014/main" id="{FD54EB83-950E-4042-AD60-4CD6F63D58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01937" y="1186245"/>
            <a:ext cx="2133599" cy="615553"/>
          </a:xfrm>
          <a:prstGeom prst="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  <a:ln>
            <a:noFill/>
          </a:ln>
        </p:spPr>
        <p:txBody>
          <a:bodyPr wrap="square" numCol="1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sz="1800" b="1" dirty="0">
                <a:solidFill>
                  <a:srgbClr val="0070C0"/>
                </a:solidFill>
              </a:rPr>
              <a:t>Нелинейная / </a:t>
            </a:r>
            <a:endParaRPr lang="en-US" altLang="ru-RU" sz="1800" b="1" dirty="0">
              <a:solidFill>
                <a:srgbClr val="0070C0"/>
              </a:solidFill>
            </a:endParaRPr>
          </a:p>
          <a:p>
            <a:pPr algn="ctr" eaLnBrk="1" hangingPunct="1"/>
            <a:r>
              <a:rPr lang="en-US" altLang="ru-RU" dirty="0">
                <a:solidFill>
                  <a:srgbClr val="7030A0"/>
                </a:solidFill>
              </a:rPr>
              <a:t>Non-Linear</a:t>
            </a:r>
            <a:endParaRPr lang="ru-RU" altLang="ru-RU" dirty="0">
              <a:solidFill>
                <a:srgbClr val="7030A0"/>
              </a:solidFill>
            </a:endParaRPr>
          </a:p>
        </p:txBody>
      </p:sp>
      <p:sp>
        <p:nvSpPr>
          <p:cNvPr id="54" name="Прямоугольник 53">
            <a:extLst>
              <a:ext uri="{FF2B5EF4-FFF2-40B4-BE49-F238E27FC236}">
                <a16:creationId xmlns:a16="http://schemas.microsoft.com/office/drawing/2014/main" id="{22C123DF-D0FD-40C4-897D-2573C4C81F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2438" y="1186244"/>
            <a:ext cx="2133599" cy="615553"/>
          </a:xfrm>
          <a:prstGeom prst="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  <a:ln>
            <a:noFill/>
          </a:ln>
        </p:spPr>
        <p:txBody>
          <a:bodyPr wrap="square" numCol="1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sz="1800" b="1" dirty="0">
                <a:solidFill>
                  <a:srgbClr val="0070C0"/>
                </a:solidFill>
              </a:rPr>
              <a:t>Линейная / </a:t>
            </a:r>
            <a:endParaRPr lang="en-US" altLang="ru-RU" sz="1800" b="1" dirty="0">
              <a:solidFill>
                <a:srgbClr val="0070C0"/>
              </a:solidFill>
            </a:endParaRPr>
          </a:p>
          <a:p>
            <a:pPr algn="ctr" eaLnBrk="1" hangingPunct="1"/>
            <a:r>
              <a:rPr lang="en-US" altLang="ru-RU" dirty="0">
                <a:solidFill>
                  <a:srgbClr val="7030A0"/>
                </a:solidFill>
              </a:rPr>
              <a:t>Linear</a:t>
            </a:r>
            <a:endParaRPr lang="ru-RU" altLang="ru-RU" dirty="0">
              <a:solidFill>
                <a:srgbClr val="7030A0"/>
              </a:solidFill>
            </a:endParaRPr>
          </a:p>
        </p:txBody>
      </p:sp>
      <p:cxnSp>
        <p:nvCxnSpPr>
          <p:cNvPr id="55" name="Прямая со стрелкой 54">
            <a:extLst>
              <a:ext uri="{FF2B5EF4-FFF2-40B4-BE49-F238E27FC236}">
                <a16:creationId xmlns:a16="http://schemas.microsoft.com/office/drawing/2014/main" id="{FBE390EE-2867-4259-B27B-C84E79FA0710}"/>
              </a:ext>
            </a:extLst>
          </p:cNvPr>
          <p:cNvCxnSpPr>
            <a:cxnSpLocks/>
            <a:stCxn id="51" idx="2"/>
            <a:endCxn id="52" idx="0"/>
          </p:cNvCxnSpPr>
          <p:nvPr/>
        </p:nvCxnSpPr>
        <p:spPr>
          <a:xfrm>
            <a:off x="7538987" y="942545"/>
            <a:ext cx="1429750" cy="243700"/>
          </a:xfrm>
          <a:prstGeom prst="straightConnector1">
            <a:avLst/>
          </a:prstGeom>
          <a:ln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Прямая со стрелкой 55">
            <a:extLst>
              <a:ext uri="{FF2B5EF4-FFF2-40B4-BE49-F238E27FC236}">
                <a16:creationId xmlns:a16="http://schemas.microsoft.com/office/drawing/2014/main" id="{7B48E649-6A90-46E0-8431-6D4642F39F1B}"/>
              </a:ext>
            </a:extLst>
          </p:cNvPr>
          <p:cNvCxnSpPr>
            <a:cxnSpLocks/>
            <a:stCxn id="51" idx="2"/>
            <a:endCxn id="54" idx="0"/>
          </p:cNvCxnSpPr>
          <p:nvPr/>
        </p:nvCxnSpPr>
        <p:spPr>
          <a:xfrm flipH="1">
            <a:off x="6109238" y="942545"/>
            <a:ext cx="1429749" cy="243699"/>
          </a:xfrm>
          <a:prstGeom prst="straightConnector1">
            <a:avLst/>
          </a:prstGeom>
          <a:ln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Группа 76">
            <a:extLst>
              <a:ext uri="{FF2B5EF4-FFF2-40B4-BE49-F238E27FC236}">
                <a16:creationId xmlns:a16="http://schemas.microsoft.com/office/drawing/2014/main" id="{C4B52286-D273-414E-81EC-B330E64CF401}"/>
              </a:ext>
            </a:extLst>
          </p:cNvPr>
          <p:cNvGrpSpPr/>
          <p:nvPr/>
        </p:nvGrpSpPr>
        <p:grpSpPr>
          <a:xfrm>
            <a:off x="2419977" y="4424135"/>
            <a:ext cx="542520" cy="302040"/>
            <a:chOff x="2419977" y="4424135"/>
            <a:chExt cx="542520" cy="302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66" name="Рукописный ввод 65">
                  <a:extLst>
                    <a:ext uri="{FF2B5EF4-FFF2-40B4-BE49-F238E27FC236}">
                      <a16:creationId xmlns:a16="http://schemas.microsoft.com/office/drawing/2014/main" id="{CA9A1A11-AAF9-4FEB-822F-FC60626FA952}"/>
                    </a:ext>
                  </a:extLst>
                </p14:cNvPr>
                <p14:cNvContentPartPr/>
                <p14:nvPr/>
              </p14:nvContentPartPr>
              <p14:xfrm>
                <a:off x="2419977" y="4429175"/>
                <a:ext cx="38160" cy="268200"/>
              </p14:xfrm>
            </p:contentPart>
          </mc:Choice>
          <mc:Fallback xmlns="">
            <p:pic>
              <p:nvPicPr>
                <p:cNvPr id="66" name="Рукописный ввод 65">
                  <a:extLst>
                    <a:ext uri="{FF2B5EF4-FFF2-40B4-BE49-F238E27FC236}">
                      <a16:creationId xmlns:a16="http://schemas.microsoft.com/office/drawing/2014/main" id="{CA9A1A11-AAF9-4FEB-822F-FC60626FA952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410977" y="4420535"/>
                  <a:ext cx="55800" cy="28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67" name="Рукописный ввод 66">
                  <a:extLst>
                    <a:ext uri="{FF2B5EF4-FFF2-40B4-BE49-F238E27FC236}">
                      <a16:creationId xmlns:a16="http://schemas.microsoft.com/office/drawing/2014/main" id="{AEA0F7A1-79C7-4D18-A666-B1749DEDFE17}"/>
                    </a:ext>
                  </a:extLst>
                </p14:cNvPr>
                <p14:cNvContentPartPr/>
                <p14:nvPr/>
              </p14:nvContentPartPr>
              <p14:xfrm>
                <a:off x="2501337" y="4496855"/>
                <a:ext cx="120240" cy="159120"/>
              </p14:xfrm>
            </p:contentPart>
          </mc:Choice>
          <mc:Fallback xmlns="">
            <p:pic>
              <p:nvPicPr>
                <p:cNvPr id="67" name="Рукописный ввод 66">
                  <a:extLst>
                    <a:ext uri="{FF2B5EF4-FFF2-40B4-BE49-F238E27FC236}">
                      <a16:creationId xmlns:a16="http://schemas.microsoft.com/office/drawing/2014/main" id="{AEA0F7A1-79C7-4D18-A666-B1749DEDFE1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492337" y="4488215"/>
                  <a:ext cx="13788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68" name="Рукописный ввод 67">
                  <a:extLst>
                    <a:ext uri="{FF2B5EF4-FFF2-40B4-BE49-F238E27FC236}">
                      <a16:creationId xmlns:a16="http://schemas.microsoft.com/office/drawing/2014/main" id="{59E3F9EC-62B2-4191-AD47-26A84763CE81}"/>
                    </a:ext>
                  </a:extLst>
                </p14:cNvPr>
                <p14:cNvContentPartPr/>
                <p14:nvPr/>
              </p14:nvContentPartPr>
              <p14:xfrm>
                <a:off x="2534097" y="4473095"/>
                <a:ext cx="73080" cy="253080"/>
              </p14:xfrm>
            </p:contentPart>
          </mc:Choice>
          <mc:Fallback xmlns="">
            <p:pic>
              <p:nvPicPr>
                <p:cNvPr id="68" name="Рукописный ввод 67">
                  <a:extLst>
                    <a:ext uri="{FF2B5EF4-FFF2-40B4-BE49-F238E27FC236}">
                      <a16:creationId xmlns:a16="http://schemas.microsoft.com/office/drawing/2014/main" id="{59E3F9EC-62B2-4191-AD47-26A84763CE81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525097" y="4464455"/>
                  <a:ext cx="9072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9" name="Рукописный ввод 68">
                  <a:extLst>
                    <a:ext uri="{FF2B5EF4-FFF2-40B4-BE49-F238E27FC236}">
                      <a16:creationId xmlns:a16="http://schemas.microsoft.com/office/drawing/2014/main" id="{A2DE0371-39FA-42AE-9ED1-29706C9F0F3F}"/>
                    </a:ext>
                  </a:extLst>
                </p14:cNvPr>
                <p14:cNvContentPartPr/>
                <p14:nvPr/>
              </p14:nvContentPartPr>
              <p14:xfrm>
                <a:off x="2579817" y="4447895"/>
                <a:ext cx="51840" cy="1080"/>
              </p14:xfrm>
            </p:contentPart>
          </mc:Choice>
          <mc:Fallback xmlns="">
            <p:pic>
              <p:nvPicPr>
                <p:cNvPr id="69" name="Рукописный ввод 68">
                  <a:extLst>
                    <a:ext uri="{FF2B5EF4-FFF2-40B4-BE49-F238E27FC236}">
                      <a16:creationId xmlns:a16="http://schemas.microsoft.com/office/drawing/2014/main" id="{A2DE0371-39FA-42AE-9ED1-29706C9F0F3F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571177" y="4438895"/>
                  <a:ext cx="69480" cy="1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70" name="Рукописный ввод 69">
                  <a:extLst>
                    <a:ext uri="{FF2B5EF4-FFF2-40B4-BE49-F238E27FC236}">
                      <a16:creationId xmlns:a16="http://schemas.microsoft.com/office/drawing/2014/main" id="{BA8253A9-8BD4-450A-8DA3-120A2AB6D1CC}"/>
                    </a:ext>
                  </a:extLst>
                </p14:cNvPr>
                <p14:cNvContentPartPr/>
                <p14:nvPr/>
              </p14:nvContentPartPr>
              <p14:xfrm>
                <a:off x="2477937" y="4472375"/>
                <a:ext cx="56160" cy="20520"/>
              </p14:xfrm>
            </p:contentPart>
          </mc:Choice>
          <mc:Fallback xmlns="">
            <p:pic>
              <p:nvPicPr>
                <p:cNvPr id="70" name="Рукописный ввод 69">
                  <a:extLst>
                    <a:ext uri="{FF2B5EF4-FFF2-40B4-BE49-F238E27FC236}">
                      <a16:creationId xmlns:a16="http://schemas.microsoft.com/office/drawing/2014/main" id="{BA8253A9-8BD4-450A-8DA3-120A2AB6D1CC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469297" y="4463375"/>
                  <a:ext cx="7380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71" name="Рукописный ввод 70">
                  <a:extLst>
                    <a:ext uri="{FF2B5EF4-FFF2-40B4-BE49-F238E27FC236}">
                      <a16:creationId xmlns:a16="http://schemas.microsoft.com/office/drawing/2014/main" id="{5B7BDBC8-929D-417B-B736-EE340787FE9A}"/>
                    </a:ext>
                  </a:extLst>
                </p14:cNvPr>
                <p14:cNvContentPartPr/>
                <p14:nvPr/>
              </p14:nvContentPartPr>
              <p14:xfrm>
                <a:off x="2521137" y="4677935"/>
                <a:ext cx="38160" cy="4320"/>
              </p14:xfrm>
            </p:contentPart>
          </mc:Choice>
          <mc:Fallback xmlns="">
            <p:pic>
              <p:nvPicPr>
                <p:cNvPr id="71" name="Рукописный ввод 70">
                  <a:extLst>
                    <a:ext uri="{FF2B5EF4-FFF2-40B4-BE49-F238E27FC236}">
                      <a16:creationId xmlns:a16="http://schemas.microsoft.com/office/drawing/2014/main" id="{5B7BDBC8-929D-417B-B736-EE340787FE9A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512137" y="4669295"/>
                  <a:ext cx="5580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72" name="Рукописный ввод 71">
                  <a:extLst>
                    <a:ext uri="{FF2B5EF4-FFF2-40B4-BE49-F238E27FC236}">
                      <a16:creationId xmlns:a16="http://schemas.microsoft.com/office/drawing/2014/main" id="{D7C67444-7E9F-4C1A-BD81-AE7D511B29F1}"/>
                    </a:ext>
                  </a:extLst>
                </p14:cNvPr>
                <p14:cNvContentPartPr/>
                <p14:nvPr/>
              </p14:nvContentPartPr>
              <p14:xfrm>
                <a:off x="2587737" y="4644815"/>
                <a:ext cx="56880" cy="1800"/>
              </p14:xfrm>
            </p:contentPart>
          </mc:Choice>
          <mc:Fallback xmlns="">
            <p:pic>
              <p:nvPicPr>
                <p:cNvPr id="72" name="Рукописный ввод 71">
                  <a:extLst>
                    <a:ext uri="{FF2B5EF4-FFF2-40B4-BE49-F238E27FC236}">
                      <a16:creationId xmlns:a16="http://schemas.microsoft.com/office/drawing/2014/main" id="{D7C67444-7E9F-4C1A-BD81-AE7D511B29F1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578737" y="4636175"/>
                  <a:ext cx="74520" cy="1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73" name="Рукописный ввод 72">
                  <a:extLst>
                    <a:ext uri="{FF2B5EF4-FFF2-40B4-BE49-F238E27FC236}">
                      <a16:creationId xmlns:a16="http://schemas.microsoft.com/office/drawing/2014/main" id="{196A530D-3A52-4844-A373-5184C616E36D}"/>
                    </a:ext>
                  </a:extLst>
                </p14:cNvPr>
                <p14:cNvContentPartPr/>
                <p14:nvPr/>
              </p14:nvContentPartPr>
              <p14:xfrm>
                <a:off x="2715177" y="4644095"/>
                <a:ext cx="6480" cy="48960"/>
              </p14:xfrm>
            </p:contentPart>
          </mc:Choice>
          <mc:Fallback xmlns="">
            <p:pic>
              <p:nvPicPr>
                <p:cNvPr id="73" name="Рукописный ввод 72">
                  <a:extLst>
                    <a:ext uri="{FF2B5EF4-FFF2-40B4-BE49-F238E27FC236}">
                      <a16:creationId xmlns:a16="http://schemas.microsoft.com/office/drawing/2014/main" id="{196A530D-3A52-4844-A373-5184C616E36D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706177" y="4635095"/>
                  <a:ext cx="2412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74" name="Рукописный ввод 73">
                  <a:extLst>
                    <a:ext uri="{FF2B5EF4-FFF2-40B4-BE49-F238E27FC236}">
                      <a16:creationId xmlns:a16="http://schemas.microsoft.com/office/drawing/2014/main" id="{DAAF76E0-EC7A-46EA-8C82-789784968D77}"/>
                    </a:ext>
                  </a:extLst>
                </p14:cNvPr>
                <p14:cNvContentPartPr/>
                <p14:nvPr/>
              </p14:nvContentPartPr>
              <p14:xfrm>
                <a:off x="2743617" y="4435295"/>
                <a:ext cx="117360" cy="169560"/>
              </p14:xfrm>
            </p:contentPart>
          </mc:Choice>
          <mc:Fallback xmlns="">
            <p:pic>
              <p:nvPicPr>
                <p:cNvPr id="74" name="Рукописный ввод 73">
                  <a:extLst>
                    <a:ext uri="{FF2B5EF4-FFF2-40B4-BE49-F238E27FC236}">
                      <a16:creationId xmlns:a16="http://schemas.microsoft.com/office/drawing/2014/main" id="{DAAF76E0-EC7A-46EA-8C82-789784968D77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734617" y="4426655"/>
                  <a:ext cx="13500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75" name="Рукописный ввод 74">
                  <a:extLst>
                    <a:ext uri="{FF2B5EF4-FFF2-40B4-BE49-F238E27FC236}">
                      <a16:creationId xmlns:a16="http://schemas.microsoft.com/office/drawing/2014/main" id="{012B6DA0-C3E9-4C5B-8054-8CA495B23F27}"/>
                    </a:ext>
                  </a:extLst>
                </p14:cNvPr>
                <p14:cNvContentPartPr/>
                <p14:nvPr/>
              </p14:nvContentPartPr>
              <p14:xfrm>
                <a:off x="2813457" y="4586495"/>
                <a:ext cx="14040" cy="87120"/>
              </p14:xfrm>
            </p:contentPart>
          </mc:Choice>
          <mc:Fallback xmlns="">
            <p:pic>
              <p:nvPicPr>
                <p:cNvPr id="75" name="Рукописный ввод 74">
                  <a:extLst>
                    <a:ext uri="{FF2B5EF4-FFF2-40B4-BE49-F238E27FC236}">
                      <a16:creationId xmlns:a16="http://schemas.microsoft.com/office/drawing/2014/main" id="{012B6DA0-C3E9-4C5B-8054-8CA495B23F27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804817" y="4577495"/>
                  <a:ext cx="3168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76" name="Рукописный ввод 75">
                  <a:extLst>
                    <a:ext uri="{FF2B5EF4-FFF2-40B4-BE49-F238E27FC236}">
                      <a16:creationId xmlns:a16="http://schemas.microsoft.com/office/drawing/2014/main" id="{C6ADBEFA-860F-4EFF-8A96-9AF53CFB00B1}"/>
                    </a:ext>
                  </a:extLst>
                </p14:cNvPr>
                <p14:cNvContentPartPr/>
                <p14:nvPr/>
              </p14:nvContentPartPr>
              <p14:xfrm>
                <a:off x="2908497" y="4424135"/>
                <a:ext cx="54000" cy="292680"/>
              </p14:xfrm>
            </p:contentPart>
          </mc:Choice>
          <mc:Fallback xmlns="">
            <p:pic>
              <p:nvPicPr>
                <p:cNvPr id="76" name="Рукописный ввод 75">
                  <a:extLst>
                    <a:ext uri="{FF2B5EF4-FFF2-40B4-BE49-F238E27FC236}">
                      <a16:creationId xmlns:a16="http://schemas.microsoft.com/office/drawing/2014/main" id="{C6ADBEFA-860F-4EFF-8A96-9AF53CFB00B1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899857" y="4415135"/>
                  <a:ext cx="71640" cy="3103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78" name="Прямоугольник 77">
            <a:extLst>
              <a:ext uri="{FF2B5EF4-FFF2-40B4-BE49-F238E27FC236}">
                <a16:creationId xmlns:a16="http://schemas.microsoft.com/office/drawing/2014/main" id="{CD26C0FC-EF4D-424C-8BCB-5309BC845B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3894" y="2384757"/>
            <a:ext cx="2883066" cy="615553"/>
          </a:xfrm>
          <a:prstGeom prst="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  <a:ln>
            <a:noFill/>
          </a:ln>
        </p:spPr>
        <p:txBody>
          <a:bodyPr wrap="square" numCol="1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b="1" dirty="0">
                <a:solidFill>
                  <a:srgbClr val="0070C0"/>
                </a:solidFill>
              </a:rPr>
              <a:t>Одна переменная (признак) </a:t>
            </a:r>
            <a:r>
              <a:rPr lang="ru-RU" altLang="ru-RU" sz="1800" b="1" dirty="0">
                <a:solidFill>
                  <a:srgbClr val="0070C0"/>
                </a:solidFill>
              </a:rPr>
              <a:t>/ </a:t>
            </a:r>
            <a:r>
              <a:rPr lang="en-US" altLang="ru-RU" dirty="0">
                <a:solidFill>
                  <a:srgbClr val="7030A0"/>
                </a:solidFill>
              </a:rPr>
              <a:t>One variable (feature)</a:t>
            </a:r>
          </a:p>
        </p:txBody>
      </p:sp>
      <p:cxnSp>
        <p:nvCxnSpPr>
          <p:cNvPr id="79" name="Прямая со стрелкой 78">
            <a:extLst>
              <a:ext uri="{FF2B5EF4-FFF2-40B4-BE49-F238E27FC236}">
                <a16:creationId xmlns:a16="http://schemas.microsoft.com/office/drawing/2014/main" id="{1CB76018-145E-4AB3-AA8A-2E6A0C05B290}"/>
              </a:ext>
            </a:extLst>
          </p:cNvPr>
          <p:cNvCxnSpPr>
            <a:cxnSpLocks/>
            <a:stCxn id="54" idx="2"/>
            <a:endCxn id="78" idx="0"/>
          </p:cNvCxnSpPr>
          <p:nvPr/>
        </p:nvCxnSpPr>
        <p:spPr>
          <a:xfrm flipH="1">
            <a:off x="1775427" y="1801797"/>
            <a:ext cx="4333811" cy="582960"/>
          </a:xfrm>
          <a:prstGeom prst="straightConnector1">
            <a:avLst/>
          </a:prstGeom>
          <a:ln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Прямоугольник 81">
            <a:extLst>
              <a:ext uri="{FF2B5EF4-FFF2-40B4-BE49-F238E27FC236}">
                <a16:creationId xmlns:a16="http://schemas.microsoft.com/office/drawing/2014/main" id="{2CE3B9BE-DEA8-46EB-BCC4-4F196EC706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84372" y="2394381"/>
            <a:ext cx="2883066" cy="615553"/>
          </a:xfrm>
          <a:prstGeom prst="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  <a:ln>
            <a:solidFill>
              <a:srgbClr val="FF0000"/>
            </a:solidFill>
          </a:ln>
        </p:spPr>
        <p:txBody>
          <a:bodyPr wrap="square" numCol="1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b="1" dirty="0">
                <a:solidFill>
                  <a:srgbClr val="0070C0"/>
                </a:solidFill>
              </a:rPr>
              <a:t>Мн. переменных </a:t>
            </a:r>
            <a:r>
              <a:rPr lang="ru-RU" altLang="ru-RU" sz="1800" b="1" dirty="0">
                <a:solidFill>
                  <a:srgbClr val="0070C0"/>
                </a:solidFill>
              </a:rPr>
              <a:t>/ </a:t>
            </a:r>
            <a:r>
              <a:rPr lang="en-US" altLang="ru-RU" dirty="0">
                <a:solidFill>
                  <a:srgbClr val="7030A0"/>
                </a:solidFill>
              </a:rPr>
              <a:t>Multiple variables (features)</a:t>
            </a:r>
          </a:p>
        </p:txBody>
      </p:sp>
      <p:cxnSp>
        <p:nvCxnSpPr>
          <p:cNvPr id="83" name="Прямая со стрелкой 82">
            <a:extLst>
              <a:ext uri="{FF2B5EF4-FFF2-40B4-BE49-F238E27FC236}">
                <a16:creationId xmlns:a16="http://schemas.microsoft.com/office/drawing/2014/main" id="{D6B4A664-FC3E-4319-ABDF-FE152E2D9271}"/>
              </a:ext>
            </a:extLst>
          </p:cNvPr>
          <p:cNvCxnSpPr>
            <a:cxnSpLocks/>
            <a:stCxn id="54" idx="2"/>
            <a:endCxn id="82" idx="0"/>
          </p:cNvCxnSpPr>
          <p:nvPr/>
        </p:nvCxnSpPr>
        <p:spPr>
          <a:xfrm flipH="1">
            <a:off x="4725905" y="1801797"/>
            <a:ext cx="1383333" cy="592584"/>
          </a:xfrm>
          <a:prstGeom prst="straightConnector1">
            <a:avLst/>
          </a:prstGeom>
          <a:ln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1" name="Объект 29">
                <a:extLst>
                  <a:ext uri="{FF2B5EF4-FFF2-40B4-BE49-F238E27FC236}">
                    <a16:creationId xmlns:a16="http://schemas.microsoft.com/office/drawing/2014/main" id="{13FD2E28-9178-4116-B603-1FDC58115374}"/>
                  </a:ext>
                </a:extLst>
              </p:cNvPr>
              <p:cNvSpPr txBox="1"/>
              <p:nvPr/>
            </p:nvSpPr>
            <p:spPr bwMode="auto">
              <a:xfrm>
                <a:off x="645557" y="3099615"/>
                <a:ext cx="2275719" cy="334962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ru-RU" sz="160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ru-RU" sz="160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160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ru-RU" sz="160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ru-RU" sz="1600" i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ru-RU" sz="160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160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ru-RU" sz="160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ru-RU" sz="1600" i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lang="ru-RU" sz="160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160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ru-RU" sz="160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ru-RU" sz="1600" i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ru-RU" sz="160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160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ru-RU" sz="160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ru-RU" sz="1600" b="1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21" name="Объект 29">
                <a:extLst>
                  <a:ext uri="{FF2B5EF4-FFF2-40B4-BE49-F238E27FC236}">
                    <a16:creationId xmlns:a16="http://schemas.microsoft.com/office/drawing/2014/main" id="{13FD2E28-9178-4116-B603-1FDC581153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45557" y="3099615"/>
                <a:ext cx="2275719" cy="334962"/>
              </a:xfrm>
              <a:prstGeom prst="rect">
                <a:avLst/>
              </a:prstGeom>
              <a:blipFill>
                <a:blip r:embed="rId26"/>
                <a:stretch>
                  <a:fillRect b="-1090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2" name="Объект 29">
                <a:extLst>
                  <a:ext uri="{FF2B5EF4-FFF2-40B4-BE49-F238E27FC236}">
                    <a16:creationId xmlns:a16="http://schemas.microsoft.com/office/drawing/2014/main" id="{E5447F58-8753-4192-93C2-08D3A60DACBC}"/>
                  </a:ext>
                </a:extLst>
              </p:cNvPr>
              <p:cNvSpPr txBox="1"/>
              <p:nvPr/>
            </p:nvSpPr>
            <p:spPr bwMode="auto">
              <a:xfrm>
                <a:off x="3306063" y="3088310"/>
                <a:ext cx="3501184" cy="334962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ru-RU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u-RU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ru-RU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ru-RU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ru-RU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b>
                        <m:sSubPr>
                          <m:ctrlP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,(</m:t>
                      </m:r>
                      <m:r>
                        <a:rPr lang="en-US" sz="16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16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6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16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=1…</m:t>
                      </m:r>
                      <m:r>
                        <a:rPr lang="en-US" sz="16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16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1600" b="1" dirty="0"/>
              </a:p>
            </p:txBody>
          </p:sp>
        </mc:Choice>
        <mc:Fallback xmlns="">
          <p:sp>
            <p:nvSpPr>
              <p:cNvPr id="322" name="Объект 29">
                <a:extLst>
                  <a:ext uri="{FF2B5EF4-FFF2-40B4-BE49-F238E27FC236}">
                    <a16:creationId xmlns:a16="http://schemas.microsoft.com/office/drawing/2014/main" id="{E5447F58-8753-4192-93C2-08D3A60DAC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306063" y="3088310"/>
                <a:ext cx="3501184" cy="334962"/>
              </a:xfrm>
              <a:prstGeom prst="rect">
                <a:avLst/>
              </a:prstGeom>
              <a:blipFill>
                <a:blip r:embed="rId27"/>
                <a:stretch>
                  <a:fillRect b="-20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2" name="Объект 30">
                <a:extLst>
                  <a:ext uri="{FF2B5EF4-FFF2-40B4-BE49-F238E27FC236}">
                    <a16:creationId xmlns:a16="http://schemas.microsoft.com/office/drawing/2014/main" id="{697BB14C-083E-46F7-B07C-33B47F92A42C}"/>
                  </a:ext>
                </a:extLst>
              </p:cNvPr>
              <p:cNvSpPr txBox="1"/>
              <p:nvPr/>
            </p:nvSpPr>
            <p:spPr bwMode="auto">
              <a:xfrm>
                <a:off x="8434023" y="4463306"/>
                <a:ext cx="3725862" cy="792162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rgbClr val="FF0000"/>
                </a:solidFill>
              </a:ln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ru-RU" sz="16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u-RU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ru-RU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ru-RU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ru-RU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sSup>
                        <m:sSupPr>
                          <m:ctrlP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nary>
                            <m:naryPr>
                              <m:chr m:val="∑"/>
                              <m:ctrlPr>
                                <a:rPr lang="ru-RU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ru-RU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ru-RU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ru-RU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d>
                                <m:dPr>
                                  <m:ctrlPr>
                                    <a:rPr lang="ru-RU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ru-RU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ru-RU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  <m:r>
                                    <a:rPr lang="ru-RU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ru-RU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ru-RU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d>
                            </m:e>
                          </m:nary>
                        </m:e>
                        <m:sup>
                          <m: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r>
                        <m:rPr>
                          <m:sty m:val="p"/>
                        </m:rPr>
                        <a:rPr lang="ru-RU" sz="16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min</m:t>
                      </m:r>
                      <m:r>
                        <a:rPr lang="en-US" sz="1600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ru-RU" sz="1600" dirty="0"/>
              </a:p>
            </p:txBody>
          </p:sp>
        </mc:Choice>
        <mc:Fallback xmlns="">
          <p:sp>
            <p:nvSpPr>
              <p:cNvPr id="432" name="Объект 30">
                <a:extLst>
                  <a:ext uri="{FF2B5EF4-FFF2-40B4-BE49-F238E27FC236}">
                    <a16:creationId xmlns:a16="http://schemas.microsoft.com/office/drawing/2014/main" id="{697BB14C-083E-46F7-B07C-33B47F92A4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434023" y="4463306"/>
                <a:ext cx="3725862" cy="792162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E3A1FF37-BA28-4327-AD91-0E5B8679FF8C}"/>
                  </a:ext>
                </a:extLst>
              </p:cNvPr>
              <p:cNvSpPr txBox="1"/>
              <p:nvPr/>
            </p:nvSpPr>
            <p:spPr>
              <a:xfrm>
                <a:off x="264842" y="3451583"/>
                <a:ext cx="3019530" cy="9197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6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6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1600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1600" b="0" i="1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eqArr>
                                    <m:eqArrPr>
                                      <m:ctrlPr>
                                        <a:rPr lang="ru-RU" sz="1600" i="1">
                                          <a:solidFill>
                                            <a:schemeClr val="bg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sSup>
                                        <m:sSupPr>
                                          <m:ctrlPr>
                                            <a:rPr lang="ru-RU" sz="1600" i="1">
                                              <a:solidFill>
                                                <a:schemeClr val="bg1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600" b="0" i="1" smtClean="0">
                                              <a:solidFill>
                                                <a:schemeClr val="bg1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ru-RU" sz="1600" i="1">
                                                  <a:solidFill>
                                                    <a:schemeClr val="bg1">
                                                      <a:lumMod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600" b="0" i="1" smtClean="0">
                                                  <a:solidFill>
                                                    <a:schemeClr val="bg1">
                                                      <a:lumMod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</m:e>
                                    <m:e>
                                      <m:r>
                                        <a:rPr lang="en-US" sz="1600" b="0" i="1" smtClean="0">
                                          <a:solidFill>
                                            <a:schemeClr val="bg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…</m:t>
                                      </m:r>
                                    </m:e>
                                  </m:eqArr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ru-RU" sz="1600" i="1">
                                          <a:solidFill>
                                            <a:schemeClr val="bg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600" i="1">
                                          <a:solidFill>
                                            <a:schemeClr val="bg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ru-RU" sz="1600" i="1">
                                              <a:solidFill>
                                                <a:schemeClr val="bg1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600" b="0" i="1" smtClean="0">
                                              <a:solidFill>
                                                <a:schemeClr val="bg1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</m:e>
                    </m:d>
                    <m:r>
                      <a:rPr lang="en-US" sz="16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r>
                  <a:rPr lang="en-US" sz="1600" dirty="0">
                    <a:solidFill>
                      <a:schemeClr val="bg1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16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6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160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1600" i="1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eqArr>
                                    <m:eqArrPr>
                                      <m:ctrlPr>
                                        <a:rPr lang="ru-RU" sz="1600" i="1">
                                          <a:solidFill>
                                            <a:schemeClr val="bg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sSup>
                                        <m:sSupPr>
                                          <m:ctrlPr>
                                            <a:rPr lang="ru-RU" sz="1600" i="1">
                                              <a:solidFill>
                                                <a:schemeClr val="bg1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600" b="0" i="1" smtClean="0">
                                              <a:solidFill>
                                                <a:schemeClr val="bg1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ru-RU" sz="1600" i="1">
                                                  <a:solidFill>
                                                    <a:schemeClr val="bg1">
                                                      <a:lumMod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600" i="1">
                                                  <a:solidFill>
                                                    <a:schemeClr val="bg1">
                                                      <a:lumMod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</m:e>
                                    <m:e>
                                      <m:r>
                                        <a:rPr lang="en-US" sz="1600" i="1">
                                          <a:solidFill>
                                            <a:schemeClr val="bg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…</m:t>
                                      </m:r>
                                    </m:e>
                                  </m:eqArr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ru-RU" sz="1600" i="1">
                                          <a:solidFill>
                                            <a:schemeClr val="bg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600" b="0" i="1" smtClean="0">
                                          <a:solidFill>
                                            <a:schemeClr val="bg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ru-RU" sz="1600" i="1">
                                              <a:solidFill>
                                                <a:schemeClr val="bg1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600" i="1">
                                              <a:solidFill>
                                                <a:schemeClr val="bg1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</m:e>
                    </m:d>
                    <m:r>
                      <a:rPr lang="ru-RU" sz="16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ru-RU" sz="1600" dirty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E3A1FF37-BA28-4327-AD91-0E5B8679FF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842" y="3451583"/>
                <a:ext cx="3019530" cy="919739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80147DF1-B201-46E6-BB0D-27FDDD586BFD}"/>
                  </a:ext>
                </a:extLst>
              </p:cNvPr>
              <p:cNvSpPr txBox="1"/>
              <p:nvPr/>
            </p:nvSpPr>
            <p:spPr>
              <a:xfrm>
                <a:off x="3306062" y="3451582"/>
                <a:ext cx="5438690" cy="9197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eqArr>
                                    <m:eqArrPr>
                                      <m:ctrlP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r>
                                        <a:rPr lang="en-US" sz="16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…</m:t>
                                      </m:r>
                                    </m:e>
                                  </m:eqArr>
                                </m:e>
                              </m:mr>
                              <m:mr>
                                <m:e>
                                  <m:r>
                                    <a:rPr lang="en-US" sz="16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eqArr>
                                    <m:eqArrPr>
                                      <m:ctrlP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sSubSup>
                                        <m:sSubSupPr>
                                          <m:ctrlPr>
                                            <a:rPr lang="ru-RU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  <m:sup>
                                          <m:d>
                                            <m:dPr>
                                              <m:ctrlPr>
                                                <a:rPr lang="ru-RU" sz="16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6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e>
                                          </m:d>
                                        </m:sup>
                                      </m:sSubSup>
                                    </m:e>
                                    <m:e>
                                      <m:r>
                                        <a:rPr lang="en-US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…</m:t>
                                      </m:r>
                                    </m:e>
                                  </m:eqArr>
                                </m:e>
                              </m:mr>
                              <m:mr>
                                <m:e>
                                  <m:sSubSup>
                                    <m:sSubSupPr>
                                      <m:ctrlP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d>
                                        <m:dPr>
                                          <m:ctrlPr>
                                            <a:rPr lang="ru-RU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</m:d>
                                    </m:sup>
                                  </m:sSubSup>
                                </m:e>
                              </m:mr>
                            </m:m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eqArr>
                                    <m:eqArrPr>
                                      <m:ctrlP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sSubSup>
                                        <m:sSubSupPr>
                                          <m:ctrlPr>
                                            <a:rPr lang="ru-RU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  <m:sup>
                                          <m:d>
                                            <m:dPr>
                                              <m:ctrlPr>
                                                <a:rPr lang="ru-RU" sz="16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6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e>
                                          </m:d>
                                        </m:sup>
                                      </m:sSubSup>
                                    </m:e>
                                    <m:e>
                                      <m:r>
                                        <a:rPr lang="en-US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…</m:t>
                                      </m:r>
                                    </m:e>
                                  </m:eqArr>
                                </m:e>
                              </m:mr>
                              <m:mr>
                                <m:e>
                                  <m:sSubSup>
                                    <m:sSubSupPr>
                                      <m:ctrlP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d>
                                        <m:dPr>
                                          <m:ctrlPr>
                                            <a:rPr lang="ru-RU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</m:d>
                                    </m:sup>
                                  </m:sSubSup>
                                </m:e>
                              </m:mr>
                            </m:m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eqArr>
                                    <m:eqArrPr>
                                      <m:ctrlP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/>
                                    <m:e>
                                      <m:r>
                                        <a:rPr lang="en-US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…</m:t>
                                      </m:r>
                                    </m:e>
                                  </m:eqArr>
                                </m:e>
                              </m:mr>
                              <m:mr>
                                <m:e/>
                              </m:mr>
                            </m:m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eqArr>
                                    <m:eqArrPr>
                                      <m:ctrlP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sSubSup>
                                        <m:sSubSupPr>
                                          <m:ctrlPr>
                                            <a:rPr lang="ru-RU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  <m:sup>
                                          <m:d>
                                            <m:dPr>
                                              <m:ctrlPr>
                                                <a:rPr lang="ru-RU" sz="16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6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e>
                                          </m:d>
                                        </m:sup>
                                      </m:sSubSup>
                                    </m:e>
                                    <m:e>
                                      <m:r>
                                        <a:rPr lang="en-US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…</m:t>
                                      </m:r>
                                    </m:e>
                                  </m:eqArr>
                                </m:e>
                              </m:mr>
                              <m:mr>
                                <m:e>
                                  <m:sSubSup>
                                    <m:sSubSupPr>
                                      <m:ctrlP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  <m:sup>
                                      <m:d>
                                        <m:dPr>
                                          <m:ctrlPr>
                                            <a:rPr lang="ru-RU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</m:d>
                                    </m:sup>
                                  </m:sSubSup>
                                </m:e>
                              </m:mr>
                            </m:m>
                          </m:e>
                        </m:d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eqArr>
                                    <m:eqArrPr>
                                      <m:ctrlP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sSup>
                                        <m:sSupPr>
                                          <m:ctrlPr>
                                            <a:rPr lang="ru-RU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6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ru-RU" sz="16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6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</m:e>
                                    <m:e>
                                      <m:r>
                                        <a:rPr lang="en-US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…</m:t>
                                      </m:r>
                                    </m:e>
                                  </m:eqArr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6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ru-RU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</m:e>
                    </m:d>
                    <m:r>
                      <a:rPr lang="en-US" sz="16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;</m:t>
                    </m:r>
                    <m:r>
                      <m:rPr>
                        <m:sty m:val="p"/>
                      </m:rPr>
                      <a:rPr lang="el-GR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eqArr>
                                    <m:eqArrPr>
                                      <m:ctrlP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sSub>
                                        <m:sSubPr>
                                          <m:ctrlPr>
                                            <a:rPr lang="ru-RU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lang="en-US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…</m:t>
                                      </m:r>
                                    </m:e>
                                  </m:eqArr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sz="16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</m:e>
                    </m:d>
                  </m:oMath>
                </a14:m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;</a:t>
                </a:r>
                <a:endParaRPr lang="ru-RU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80147DF1-B201-46E6-BB0D-27FDDD586B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6062" y="3451582"/>
                <a:ext cx="5438690" cy="919739"/>
              </a:xfrm>
              <a:prstGeom prst="rect">
                <a:avLst/>
              </a:prstGeom>
              <a:blipFill>
                <a:blip r:embed="rId30"/>
                <a:stretch>
                  <a:fillRect l="-11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Стрелка: вправо 44">
            <a:extLst>
              <a:ext uri="{FF2B5EF4-FFF2-40B4-BE49-F238E27FC236}">
                <a16:creationId xmlns:a16="http://schemas.microsoft.com/office/drawing/2014/main" id="{91F7A3A9-8739-46B0-AC2E-C4BDDDB534FD}"/>
              </a:ext>
            </a:extLst>
          </p:cNvPr>
          <p:cNvSpPr/>
          <p:nvPr/>
        </p:nvSpPr>
        <p:spPr>
          <a:xfrm>
            <a:off x="8878955" y="3826765"/>
            <a:ext cx="148527" cy="2095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1803F5FE-9DDA-49A7-AD9A-C43B28729021}"/>
                  </a:ext>
                </a:extLst>
              </p:cNvPr>
              <p:cNvSpPr txBox="1"/>
              <p:nvPr/>
            </p:nvSpPr>
            <p:spPr>
              <a:xfrm>
                <a:off x="9864050" y="3746874"/>
                <a:ext cx="101941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ru-RU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ru-RU" i="0">
                        <a:latin typeface="Cambria Math" panose="02040503050406030204" pitchFamily="18" charset="0"/>
                      </a:rPr>
                      <m:t>=</m:t>
                    </m:r>
                    <m:r>
                      <a:rPr lang="ru-RU" i="1">
                        <a:latin typeface="Cambria Math" panose="02040503050406030204" pitchFamily="18" charset="0"/>
                      </a:rPr>
                      <m:t>𝑋</m:t>
                    </m:r>
                    <m:r>
                      <m:rPr>
                        <m:sty m:val="p"/>
                      </m:rPr>
                      <a:rPr lang="ru-RU" i="0">
                        <a:latin typeface="Cambria Math" panose="02040503050406030204" pitchFamily="18" charset="0"/>
                      </a:rPr>
                      <m:t>Θ</m:t>
                    </m:r>
                  </m:oMath>
                </a14:m>
                <a:r>
                  <a:rPr lang="en-US" dirty="0"/>
                  <a:t>,</a:t>
                </a:r>
                <a:endParaRPr lang="ru-RU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1803F5FE-9DDA-49A7-AD9A-C43B287290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4050" y="3746874"/>
                <a:ext cx="1019419" cy="369332"/>
              </a:xfrm>
              <a:prstGeom prst="rect">
                <a:avLst/>
              </a:prstGeom>
              <a:blipFill>
                <a:blip r:embed="rId31"/>
                <a:stretch>
                  <a:fillRect t="-10000" r="-4192" b="-2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Стрелка: вправо 47">
            <a:extLst>
              <a:ext uri="{FF2B5EF4-FFF2-40B4-BE49-F238E27FC236}">
                <a16:creationId xmlns:a16="http://schemas.microsoft.com/office/drawing/2014/main" id="{8F7B1861-BB39-4D1B-A708-019DA4966117}"/>
              </a:ext>
            </a:extLst>
          </p:cNvPr>
          <p:cNvSpPr/>
          <p:nvPr/>
        </p:nvSpPr>
        <p:spPr>
          <a:xfrm rot="5400000">
            <a:off x="10277059" y="4151442"/>
            <a:ext cx="148527" cy="2095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F5CC6C28-0FCB-4109-9EC2-253E867C7C8E}"/>
                  </a:ext>
                </a:extLst>
              </p:cNvPr>
              <p:cNvSpPr txBox="1"/>
              <p:nvPr/>
            </p:nvSpPr>
            <p:spPr>
              <a:xfrm>
                <a:off x="3420812" y="5140499"/>
                <a:ext cx="8789270" cy="171053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tabLst>
                    <a:tab pos="4231005" algn="l"/>
                  </a:tabLst>
                </a:pPr>
                <a:r>
                  <a:rPr lang="ru-RU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Алгоритм поиска минимума функции качества.</a:t>
                </a:r>
                <a:endParaRPr lang="ru-RU" sz="14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342900" lvl="0" indent="-342900" algn="just"/>
                <a:r>
                  <a:rPr lang="ru-RU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1. Задать </a:t>
                </a:r>
                <a:r>
                  <a:rPr lang="ru-RU" sz="16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нач</a:t>
                </a:r>
                <a:r>
                  <a:rPr lang="ru-RU" sz="1600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.зн</a:t>
                </a:r>
                <a:r>
                  <a:rPr lang="ru-RU" sz="16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. </a:t>
                </a:r>
                <a:r>
                  <a:rPr lang="el-GR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Θ</a:t>
                </a:r>
                <a:r>
                  <a:rPr lang="ru-RU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ru-RU" sz="16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случ</a:t>
                </a:r>
                <a:r>
                  <a:rPr lang="ru-RU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. образом. </a:t>
                </a:r>
                <a:endParaRPr lang="ru-RU" sz="14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342900" indent="-342900" algn="just"/>
                <a:r>
                  <a:rPr lang="ru-RU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2. </a:t>
                </a:r>
                <a:r>
                  <a:rPr lang="ru-RU" sz="16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Рассч</a:t>
                </a:r>
                <a:r>
                  <a:rPr lang="ru-RU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. </a:t>
                </a:r>
                <a14:m>
                  <m:oMath xmlns:m="http://schemas.openxmlformats.org/officeDocument/2006/math">
                    <m:r>
                      <a:rPr lang="ru-RU" sz="1600" i="1">
                        <a:latin typeface="Cambria Math" panose="02040503050406030204" pitchFamily="18" charset="0"/>
                      </a:rPr>
                      <m:t>𝐻</m:t>
                    </m:r>
                    <m:r>
                      <a:rPr lang="ru-RU" sz="1600">
                        <a:latin typeface="Cambria Math" panose="02040503050406030204" pitchFamily="18" charset="0"/>
                      </a:rPr>
                      <m:t>=</m:t>
                    </m:r>
                    <m:r>
                      <a:rPr lang="ru-RU" sz="1600" i="1">
                        <a:latin typeface="Cambria Math" panose="02040503050406030204" pitchFamily="18" charset="0"/>
                      </a:rPr>
                      <m:t>𝑋</m:t>
                    </m:r>
                    <m:r>
                      <m:rPr>
                        <m:sty m:val="p"/>
                      </m:rPr>
                      <a:rPr lang="ru-RU" sz="1600">
                        <a:latin typeface="Cambria Math" panose="02040503050406030204" pitchFamily="18" charset="0"/>
                      </a:rPr>
                      <m:t>Θ</m:t>
                    </m:r>
                  </m:oMath>
                </a14:m>
                <a:r>
                  <a:rPr lang="ru-RU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и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ru-RU" sz="1600" smtClean="0">
                        <a:latin typeface="Cambria Math" panose="02040503050406030204" pitchFamily="18" charset="0"/>
                      </a:rPr>
                      <m:t>∇</m:t>
                    </m:r>
                    <m:r>
                      <a:rPr lang="ru-RU" sz="1600" smtClean="0">
                        <a:latin typeface="Cambria Math" panose="02040503050406030204" pitchFamily="18" charset="0"/>
                      </a:rPr>
                      <m:t>𝐽</m:t>
                    </m:r>
                    <m:r>
                      <a:rPr lang="ru-RU" sz="160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ru-RU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sz="160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ru-RU" sz="1600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sSup>
                      <m:sSupPr>
                        <m:ctrlPr>
                          <a:rPr lang="ru-RU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sz="160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ru-RU" sz="160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d>
                      <m:dPr>
                        <m:ctrlPr>
                          <a:rPr lang="ru-RU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u-RU" sz="1600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ru-RU" sz="160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ru-RU" sz="160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</m:oMath>
                </a14:m>
                <a:r>
                  <a:rPr lang="ru-RU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. </a:t>
                </a:r>
                <a:endParaRPr lang="ru-RU" sz="14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342900" lvl="0" indent="-342900" algn="just"/>
                <a:r>
                  <a:rPr lang="ru-RU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3. Найти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ru-RU" sz="16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l-G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Θ</m:t>
                        </m:r>
                      </m:e>
                      <m:sub/>
                      <m:sup>
                        <m:r>
                          <a:rPr lang="ru-RU" sz="16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𝐻</m:t>
                        </m:r>
                      </m:sup>
                    </m:sSubSup>
                    <m:r>
                      <a:rPr lang="ru-RU" sz="1600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ru-RU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ru-RU" sz="16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l-G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Θ</m:t>
                        </m:r>
                      </m:e>
                      <m:sub/>
                      <m:sup>
                        <m:r>
                          <a:rPr lang="ru-RU" sz="16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𝐻</m:t>
                        </m:r>
                      </m:sup>
                    </m:sSubSup>
                    <m:r>
                      <a:rPr lang="ru-RU" sz="1600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=</m:t>
                    </m:r>
                    <m:sSubSup>
                      <m:sSubSupPr>
                        <m:ctrlPr>
                          <a:rPr lang="ru-RU" sz="16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l-G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Θ</m:t>
                        </m:r>
                      </m:e>
                      <m:sub/>
                      <m:sup>
                        <m:r>
                          <a:rPr lang="ru-RU" sz="1600" b="0" i="1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С</m:t>
                        </m:r>
                      </m:sup>
                    </m:sSubSup>
                    <m:r>
                      <a:rPr lang="ru-RU" sz="1600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−</m:t>
                    </m:r>
                    <m:r>
                      <a:rPr lang="ru-RU" sz="1600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𝛼</m:t>
                    </m:r>
                    <m:r>
                      <m:rPr>
                        <m:sty m:val="p"/>
                      </m:rPr>
                      <a:rPr lang="ru-RU" sz="1600">
                        <a:latin typeface="Cambria Math" panose="02040503050406030204" pitchFamily="18" charset="0"/>
                      </a:rPr>
                      <m:t>∇</m:t>
                    </m:r>
                    <m:r>
                      <a:rPr lang="ru-RU" sz="1600" i="1"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ru-RU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.</a:t>
                </a:r>
                <a:endParaRPr lang="ru-RU" sz="14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342900" lvl="0" indent="-342900" algn="just"/>
                <a:r>
                  <a:rPr lang="ru-RU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4. Повторять пункты 2-3 до </a:t>
                </a:r>
                <a:r>
                  <a:rPr lang="ru-RU" sz="16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выполнения одного из условий</a:t>
                </a:r>
                <a:r>
                  <a:rPr lang="ru-RU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𝐽</m:t>
                        </m:r>
                      </m:e>
                      <m:sup>
                        <m:r>
                          <a:rPr lang="ru-RU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Н</m:t>
                        </m:r>
                      </m:sup>
                    </m:sSup>
                    <m:r>
                      <a:rPr lang="ru-RU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−</m:t>
                    </m:r>
                    <m:sSup>
                      <m:sSupPr>
                        <m:ctrlPr>
                          <a:rPr lang="ru-RU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𝐽</m:t>
                        </m:r>
                      </m:e>
                      <m:sup>
                        <m:r>
                          <a:rPr lang="ru-RU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С</m:t>
                        </m:r>
                      </m:sup>
                    </m:sSup>
                    <m:r>
                      <a:rPr lang="ru-RU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&lt;</m:t>
                    </m:r>
                    <m:r>
                      <a:rPr lang="en-US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𝛿</m:t>
                    </m:r>
                  </m:oMath>
                </a14:m>
                <a:r>
                  <a:rPr lang="ru-RU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, #итер. &gt;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ru-RU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. </a:t>
                </a:r>
                <a:endParaRPr lang="ru-RU" sz="14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r>
                  <a:rPr lang="ru-RU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5. Вывод результатов: </a:t>
                </a:r>
                <a:r>
                  <a:rPr lang="el-GR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Θ</a:t>
                </a:r>
                <a:r>
                  <a:rPr lang="ru-RU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.</a:t>
                </a:r>
                <a:endParaRPr lang="ru-RU" sz="16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F5CC6C28-0FCB-4109-9EC2-253E867C7C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0812" y="5140499"/>
                <a:ext cx="8789270" cy="1710533"/>
              </a:xfrm>
              <a:prstGeom prst="rect">
                <a:avLst/>
              </a:prstGeom>
              <a:blipFill>
                <a:blip r:embed="rId32"/>
                <a:stretch>
                  <a:fillRect l="-347" t="-1068" b="-320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18744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0" animBg="1"/>
      <p:bldP spid="322" grpId="0" animBg="1"/>
      <p:bldP spid="432" grpId="0" animBg="1"/>
      <p:bldP spid="43" grpId="0"/>
      <p:bldP spid="45" grpId="0" animBg="1"/>
      <p:bldP spid="46" grpId="0"/>
      <p:bldP spid="4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8">
            <a:extLst>
              <a:ext uri="{FF2B5EF4-FFF2-40B4-BE49-F238E27FC236}">
                <a16:creationId xmlns:a16="http://schemas.microsoft.com/office/drawing/2014/main" id="{D3FFAB76-60D7-4C61-B89D-CE0AC3C5DE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7204" y="0"/>
            <a:ext cx="929479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sz="2800" b="1" dirty="0"/>
              <a:t>Полиномиальная регрессия / </a:t>
            </a:r>
            <a:r>
              <a:rPr lang="en-US" altLang="ru-RU" sz="2800" b="1" dirty="0">
                <a:solidFill>
                  <a:srgbClr val="7030A0"/>
                </a:solidFill>
              </a:rPr>
              <a:t>Polynomial regression</a:t>
            </a:r>
            <a:endParaRPr lang="ru-RU" altLang="ru-RU" sz="2800" b="1" dirty="0">
              <a:solidFill>
                <a:srgbClr val="7030A0"/>
              </a:solidFill>
            </a:endParaRPr>
          </a:p>
        </p:txBody>
      </p:sp>
      <p:sp>
        <p:nvSpPr>
          <p:cNvPr id="51" name="Прямоугольник 8">
            <a:extLst>
              <a:ext uri="{FF2B5EF4-FFF2-40B4-BE49-F238E27FC236}">
                <a16:creationId xmlns:a16="http://schemas.microsoft.com/office/drawing/2014/main" id="{F8368EC3-0B43-434C-875D-2580BCCC09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2438" y="573213"/>
            <a:ext cx="4993098" cy="369332"/>
          </a:xfrm>
          <a:prstGeom prst="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  <a:ln>
            <a:noFill/>
          </a:ln>
        </p:spPr>
        <p:txBody>
          <a:bodyPr wrap="square" numCol="1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sz="1800" b="1" dirty="0">
                <a:solidFill>
                  <a:srgbClr val="0070C0"/>
                </a:solidFill>
              </a:rPr>
              <a:t>Регрессия </a:t>
            </a:r>
            <a:r>
              <a:rPr lang="ru-RU" altLang="ru-RU" sz="1800" b="1" dirty="0"/>
              <a:t>/ </a:t>
            </a:r>
            <a:r>
              <a:rPr lang="en-US" altLang="ru-RU" dirty="0">
                <a:solidFill>
                  <a:srgbClr val="7030A0"/>
                </a:solidFill>
              </a:rPr>
              <a:t>Regression</a:t>
            </a:r>
            <a:endParaRPr lang="ru-RU" altLang="ru-RU" dirty="0">
              <a:solidFill>
                <a:srgbClr val="7030A0"/>
              </a:solidFill>
            </a:endParaRPr>
          </a:p>
        </p:txBody>
      </p:sp>
      <p:sp>
        <p:nvSpPr>
          <p:cNvPr id="52" name="Прямоугольник 51">
            <a:extLst>
              <a:ext uri="{FF2B5EF4-FFF2-40B4-BE49-F238E27FC236}">
                <a16:creationId xmlns:a16="http://schemas.microsoft.com/office/drawing/2014/main" id="{FD54EB83-950E-4042-AD60-4CD6F63D58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01937" y="1186245"/>
            <a:ext cx="2133599" cy="615553"/>
          </a:xfrm>
          <a:prstGeom prst="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  <a:ln>
            <a:noFill/>
          </a:ln>
        </p:spPr>
        <p:txBody>
          <a:bodyPr wrap="square" numCol="1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sz="1800" b="1" dirty="0">
                <a:solidFill>
                  <a:srgbClr val="0070C0"/>
                </a:solidFill>
              </a:rPr>
              <a:t>Нелинейная / </a:t>
            </a:r>
            <a:endParaRPr lang="en-US" altLang="ru-RU" sz="1800" b="1" dirty="0">
              <a:solidFill>
                <a:srgbClr val="0070C0"/>
              </a:solidFill>
            </a:endParaRPr>
          </a:p>
          <a:p>
            <a:pPr algn="ctr" eaLnBrk="1" hangingPunct="1"/>
            <a:r>
              <a:rPr lang="en-US" altLang="ru-RU" dirty="0">
                <a:solidFill>
                  <a:srgbClr val="7030A0"/>
                </a:solidFill>
              </a:rPr>
              <a:t>Non-Linear</a:t>
            </a:r>
            <a:endParaRPr lang="ru-RU" altLang="ru-RU" dirty="0">
              <a:solidFill>
                <a:srgbClr val="7030A0"/>
              </a:solidFill>
            </a:endParaRPr>
          </a:p>
        </p:txBody>
      </p:sp>
      <p:sp>
        <p:nvSpPr>
          <p:cNvPr id="54" name="Прямоугольник 53">
            <a:extLst>
              <a:ext uri="{FF2B5EF4-FFF2-40B4-BE49-F238E27FC236}">
                <a16:creationId xmlns:a16="http://schemas.microsoft.com/office/drawing/2014/main" id="{22C123DF-D0FD-40C4-897D-2573C4C81F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2438" y="1186244"/>
            <a:ext cx="2133599" cy="615553"/>
          </a:xfrm>
          <a:prstGeom prst="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  <a:ln>
            <a:noFill/>
          </a:ln>
        </p:spPr>
        <p:txBody>
          <a:bodyPr wrap="square" numCol="1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sz="1800" b="1" dirty="0">
                <a:solidFill>
                  <a:srgbClr val="0070C0"/>
                </a:solidFill>
              </a:rPr>
              <a:t>Линейная / </a:t>
            </a:r>
            <a:endParaRPr lang="en-US" altLang="ru-RU" sz="1800" b="1" dirty="0">
              <a:solidFill>
                <a:srgbClr val="0070C0"/>
              </a:solidFill>
            </a:endParaRPr>
          </a:p>
          <a:p>
            <a:pPr algn="ctr" eaLnBrk="1" hangingPunct="1"/>
            <a:r>
              <a:rPr lang="en-US" altLang="ru-RU" dirty="0">
                <a:solidFill>
                  <a:srgbClr val="7030A0"/>
                </a:solidFill>
              </a:rPr>
              <a:t>Linear</a:t>
            </a:r>
            <a:endParaRPr lang="ru-RU" altLang="ru-RU" dirty="0">
              <a:solidFill>
                <a:srgbClr val="7030A0"/>
              </a:solidFill>
            </a:endParaRPr>
          </a:p>
        </p:txBody>
      </p:sp>
      <p:cxnSp>
        <p:nvCxnSpPr>
          <p:cNvPr id="55" name="Прямая со стрелкой 54">
            <a:extLst>
              <a:ext uri="{FF2B5EF4-FFF2-40B4-BE49-F238E27FC236}">
                <a16:creationId xmlns:a16="http://schemas.microsoft.com/office/drawing/2014/main" id="{FBE390EE-2867-4259-B27B-C84E79FA0710}"/>
              </a:ext>
            </a:extLst>
          </p:cNvPr>
          <p:cNvCxnSpPr>
            <a:cxnSpLocks/>
            <a:stCxn id="51" idx="2"/>
            <a:endCxn id="52" idx="0"/>
          </p:cNvCxnSpPr>
          <p:nvPr/>
        </p:nvCxnSpPr>
        <p:spPr>
          <a:xfrm>
            <a:off x="7538987" y="942545"/>
            <a:ext cx="1429750" cy="243700"/>
          </a:xfrm>
          <a:prstGeom prst="straightConnector1">
            <a:avLst/>
          </a:prstGeom>
          <a:ln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Прямая со стрелкой 55">
            <a:extLst>
              <a:ext uri="{FF2B5EF4-FFF2-40B4-BE49-F238E27FC236}">
                <a16:creationId xmlns:a16="http://schemas.microsoft.com/office/drawing/2014/main" id="{7B48E649-6A90-46E0-8431-6D4642F39F1B}"/>
              </a:ext>
            </a:extLst>
          </p:cNvPr>
          <p:cNvCxnSpPr>
            <a:cxnSpLocks/>
            <a:stCxn id="51" idx="2"/>
            <a:endCxn id="54" idx="0"/>
          </p:cNvCxnSpPr>
          <p:nvPr/>
        </p:nvCxnSpPr>
        <p:spPr>
          <a:xfrm flipH="1">
            <a:off x="6109238" y="942545"/>
            <a:ext cx="1429749" cy="243699"/>
          </a:xfrm>
          <a:prstGeom prst="straightConnector1">
            <a:avLst/>
          </a:prstGeom>
          <a:ln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Прямоугольник 77">
            <a:extLst>
              <a:ext uri="{FF2B5EF4-FFF2-40B4-BE49-F238E27FC236}">
                <a16:creationId xmlns:a16="http://schemas.microsoft.com/office/drawing/2014/main" id="{CD26C0FC-EF4D-424C-8BCB-5309BC845B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3894" y="2384757"/>
            <a:ext cx="2883066" cy="615553"/>
          </a:xfrm>
          <a:prstGeom prst="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  <a:ln>
            <a:noFill/>
          </a:ln>
        </p:spPr>
        <p:txBody>
          <a:bodyPr wrap="square" numCol="1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b="1" dirty="0">
                <a:solidFill>
                  <a:srgbClr val="0070C0"/>
                </a:solidFill>
              </a:rPr>
              <a:t>Одна переменная (признак) </a:t>
            </a:r>
            <a:r>
              <a:rPr lang="ru-RU" altLang="ru-RU" sz="1800" b="1" dirty="0">
                <a:solidFill>
                  <a:srgbClr val="0070C0"/>
                </a:solidFill>
              </a:rPr>
              <a:t>/ </a:t>
            </a:r>
            <a:r>
              <a:rPr lang="en-US" altLang="ru-RU" dirty="0">
                <a:solidFill>
                  <a:srgbClr val="7030A0"/>
                </a:solidFill>
              </a:rPr>
              <a:t>One variable (feature)</a:t>
            </a:r>
          </a:p>
        </p:txBody>
      </p:sp>
      <p:cxnSp>
        <p:nvCxnSpPr>
          <p:cNvPr id="79" name="Прямая со стрелкой 78">
            <a:extLst>
              <a:ext uri="{FF2B5EF4-FFF2-40B4-BE49-F238E27FC236}">
                <a16:creationId xmlns:a16="http://schemas.microsoft.com/office/drawing/2014/main" id="{1CB76018-145E-4AB3-AA8A-2E6A0C05B290}"/>
              </a:ext>
            </a:extLst>
          </p:cNvPr>
          <p:cNvCxnSpPr>
            <a:cxnSpLocks/>
            <a:stCxn id="54" idx="2"/>
            <a:endCxn id="78" idx="0"/>
          </p:cNvCxnSpPr>
          <p:nvPr/>
        </p:nvCxnSpPr>
        <p:spPr>
          <a:xfrm flipH="1">
            <a:off x="1775427" y="1801797"/>
            <a:ext cx="4333811" cy="582960"/>
          </a:xfrm>
          <a:prstGeom prst="straightConnector1">
            <a:avLst/>
          </a:prstGeom>
          <a:ln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Прямоугольник 81">
            <a:extLst>
              <a:ext uri="{FF2B5EF4-FFF2-40B4-BE49-F238E27FC236}">
                <a16:creationId xmlns:a16="http://schemas.microsoft.com/office/drawing/2014/main" id="{2CE3B9BE-DEA8-46EB-BCC4-4F196EC706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84372" y="2394381"/>
            <a:ext cx="2883066" cy="615553"/>
          </a:xfrm>
          <a:prstGeom prst="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  <a:ln>
            <a:noFill/>
          </a:ln>
        </p:spPr>
        <p:txBody>
          <a:bodyPr wrap="square" numCol="1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b="1" dirty="0">
                <a:solidFill>
                  <a:srgbClr val="0070C0"/>
                </a:solidFill>
              </a:rPr>
              <a:t>Мн. переменных </a:t>
            </a:r>
            <a:r>
              <a:rPr lang="ru-RU" altLang="ru-RU" sz="1800" b="1" dirty="0">
                <a:solidFill>
                  <a:srgbClr val="0070C0"/>
                </a:solidFill>
              </a:rPr>
              <a:t>/ </a:t>
            </a:r>
            <a:r>
              <a:rPr lang="en-US" altLang="ru-RU" dirty="0">
                <a:solidFill>
                  <a:srgbClr val="7030A0"/>
                </a:solidFill>
              </a:rPr>
              <a:t>Multiple variables (features)</a:t>
            </a:r>
          </a:p>
        </p:txBody>
      </p:sp>
      <p:cxnSp>
        <p:nvCxnSpPr>
          <p:cNvPr id="83" name="Прямая со стрелкой 82">
            <a:extLst>
              <a:ext uri="{FF2B5EF4-FFF2-40B4-BE49-F238E27FC236}">
                <a16:creationId xmlns:a16="http://schemas.microsoft.com/office/drawing/2014/main" id="{D6B4A664-FC3E-4319-ABDF-FE152E2D9271}"/>
              </a:ext>
            </a:extLst>
          </p:cNvPr>
          <p:cNvCxnSpPr>
            <a:cxnSpLocks/>
            <a:stCxn id="54" idx="2"/>
            <a:endCxn id="82" idx="0"/>
          </p:cNvCxnSpPr>
          <p:nvPr/>
        </p:nvCxnSpPr>
        <p:spPr>
          <a:xfrm flipH="1">
            <a:off x="4725905" y="1801797"/>
            <a:ext cx="1383333" cy="592584"/>
          </a:xfrm>
          <a:prstGeom prst="straightConnector1">
            <a:avLst/>
          </a:prstGeom>
          <a:ln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0" name="TextBox 179">
                <a:extLst>
                  <a:ext uri="{FF2B5EF4-FFF2-40B4-BE49-F238E27FC236}">
                    <a16:creationId xmlns:a16="http://schemas.microsoft.com/office/drawing/2014/main" id="{6375DC22-2094-44BD-A375-CD38731C7D78}"/>
                  </a:ext>
                </a:extLst>
              </p:cNvPr>
              <p:cNvSpPr txBox="1"/>
              <p:nvPr/>
            </p:nvSpPr>
            <p:spPr>
              <a:xfrm>
                <a:off x="1023624" y="3546366"/>
                <a:ext cx="1512252" cy="9197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6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6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1600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1600" b="0" i="1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eqArr>
                                    <m:eqArrPr>
                                      <m:ctrlPr>
                                        <a:rPr lang="ru-RU" sz="1600" i="1">
                                          <a:solidFill>
                                            <a:schemeClr val="bg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sSup>
                                        <m:sSupPr>
                                          <m:ctrlPr>
                                            <a:rPr lang="ru-RU" sz="1600" i="1">
                                              <a:solidFill>
                                                <a:schemeClr val="bg1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600" b="0" i="1" smtClean="0">
                                              <a:solidFill>
                                                <a:schemeClr val="bg1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ru-RU" sz="1600" i="1">
                                                  <a:solidFill>
                                                    <a:schemeClr val="bg1">
                                                      <a:lumMod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600" b="0" i="1" smtClean="0">
                                                  <a:solidFill>
                                                    <a:schemeClr val="bg1">
                                                      <a:lumMod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</m:e>
                                    <m:e>
                                      <m:r>
                                        <a:rPr lang="en-US" sz="1600" b="0" i="1" smtClean="0">
                                          <a:solidFill>
                                            <a:schemeClr val="bg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…</m:t>
                                      </m:r>
                                    </m:e>
                                  </m:eqArr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ru-RU" sz="1600" i="1">
                                          <a:solidFill>
                                            <a:schemeClr val="bg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600" i="1">
                                          <a:solidFill>
                                            <a:schemeClr val="bg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ru-RU" sz="1600" i="1">
                                              <a:solidFill>
                                                <a:schemeClr val="bg1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600" b="0" i="1" smtClean="0">
                                              <a:solidFill>
                                                <a:schemeClr val="bg1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</m:e>
                    </m:d>
                  </m:oMath>
                </a14:m>
                <a:r>
                  <a:rPr lang="en-US" sz="1600" dirty="0">
                    <a:solidFill>
                      <a:schemeClr val="bg1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ru-RU" sz="1600" dirty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80" name="TextBox 179">
                <a:extLst>
                  <a:ext uri="{FF2B5EF4-FFF2-40B4-BE49-F238E27FC236}">
                    <a16:creationId xmlns:a16="http://schemas.microsoft.com/office/drawing/2014/main" id="{6375DC22-2094-44BD-A375-CD38731C7D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3624" y="3546366"/>
                <a:ext cx="1512252" cy="919739"/>
              </a:xfrm>
              <a:prstGeom prst="rect">
                <a:avLst/>
              </a:prstGeom>
              <a:blipFill>
                <a:blip r:embed="rId2"/>
                <a:stretch>
                  <a:fillRect l="-403" r="-161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1" name="Объект 29">
                <a:extLst>
                  <a:ext uri="{FF2B5EF4-FFF2-40B4-BE49-F238E27FC236}">
                    <a16:creationId xmlns:a16="http://schemas.microsoft.com/office/drawing/2014/main" id="{13FD2E28-9178-4116-B603-1FDC58115374}"/>
                  </a:ext>
                </a:extLst>
              </p:cNvPr>
              <p:cNvSpPr txBox="1"/>
              <p:nvPr/>
            </p:nvSpPr>
            <p:spPr bwMode="auto">
              <a:xfrm>
                <a:off x="645557" y="3096258"/>
                <a:ext cx="2275719" cy="334962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ru-RU" sz="160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ru-RU" sz="160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160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ru-RU" sz="160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ru-RU" sz="1600" i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ru-RU" sz="160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160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ru-RU" sz="160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ru-RU" sz="1600" i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lang="ru-RU" sz="160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160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ru-RU" sz="160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ru-RU" sz="1600" i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ru-RU" sz="160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160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ru-RU" sz="160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ru-RU" sz="1600" b="1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21" name="Объект 29">
                <a:extLst>
                  <a:ext uri="{FF2B5EF4-FFF2-40B4-BE49-F238E27FC236}">
                    <a16:creationId xmlns:a16="http://schemas.microsoft.com/office/drawing/2014/main" id="{13FD2E28-9178-4116-B603-1FDC581153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45557" y="3096258"/>
                <a:ext cx="2275719" cy="334962"/>
              </a:xfrm>
              <a:prstGeom prst="rect">
                <a:avLst/>
              </a:prstGeom>
              <a:blipFill>
                <a:blip r:embed="rId3"/>
                <a:stretch>
                  <a:fillRect b="-1090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2" name="Объект 29">
                <a:extLst>
                  <a:ext uri="{FF2B5EF4-FFF2-40B4-BE49-F238E27FC236}">
                    <a16:creationId xmlns:a16="http://schemas.microsoft.com/office/drawing/2014/main" id="{E5447F58-8753-4192-93C2-08D3A60DACBC}"/>
                  </a:ext>
                </a:extLst>
              </p:cNvPr>
              <p:cNvSpPr txBox="1"/>
              <p:nvPr/>
            </p:nvSpPr>
            <p:spPr bwMode="auto">
              <a:xfrm>
                <a:off x="3123183" y="3085699"/>
                <a:ext cx="3501184" cy="334962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ru-RU" sz="16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u-RU" sz="1600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600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16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ru-RU" sz="1600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600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ru-RU" sz="1600" i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ru-RU" sz="160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160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ru-RU" sz="1600" i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ru-RU" sz="160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160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b>
                        <m:sSubPr>
                          <m:ctrlPr>
                            <a:rPr lang="ru-RU" sz="160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,(</m:t>
                      </m:r>
                      <m:r>
                        <a:rPr lang="en-US" sz="16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16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6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16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=1…</m:t>
                      </m:r>
                      <m:r>
                        <a:rPr lang="en-US" sz="16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16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1600" b="1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22" name="Объект 29">
                <a:extLst>
                  <a:ext uri="{FF2B5EF4-FFF2-40B4-BE49-F238E27FC236}">
                    <a16:creationId xmlns:a16="http://schemas.microsoft.com/office/drawing/2014/main" id="{E5447F58-8753-4192-93C2-08D3A60DAC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123183" y="3085699"/>
                <a:ext cx="3501184" cy="334962"/>
              </a:xfrm>
              <a:prstGeom prst="rect">
                <a:avLst/>
              </a:prstGeom>
              <a:blipFill>
                <a:blip r:embed="rId4"/>
                <a:stretch>
                  <a:fillRect b="-20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7" name="TextBox 426">
                <a:extLst>
                  <a:ext uri="{FF2B5EF4-FFF2-40B4-BE49-F238E27FC236}">
                    <a16:creationId xmlns:a16="http://schemas.microsoft.com/office/drawing/2014/main" id="{E54DE152-F4CD-427F-9334-3B3D64BA89BB}"/>
                  </a:ext>
                </a:extLst>
              </p:cNvPr>
              <p:cNvSpPr txBox="1"/>
              <p:nvPr/>
            </p:nvSpPr>
            <p:spPr>
              <a:xfrm>
                <a:off x="3386792" y="3520608"/>
                <a:ext cx="2560235" cy="9197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6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6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1600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1600" b="0" i="1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eqArr>
                                    <m:eqArrPr>
                                      <m:ctrlPr>
                                        <a:rPr lang="ru-RU" sz="1600" i="1">
                                          <a:solidFill>
                                            <a:schemeClr val="bg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sSubSup>
                                        <m:sSubSupPr>
                                          <m:ctrlPr>
                                            <a:rPr lang="ru-RU" sz="1600" i="1" smtClean="0">
                                              <a:solidFill>
                                                <a:schemeClr val="bg1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1600" b="0" i="1" smtClean="0">
                                              <a:solidFill>
                                                <a:schemeClr val="bg1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600" b="0" i="1" smtClean="0">
                                              <a:solidFill>
                                                <a:schemeClr val="bg1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  <m:sup>
                                          <m:d>
                                            <m:dPr>
                                              <m:ctrlPr>
                                                <a:rPr lang="ru-RU" sz="1600" i="1">
                                                  <a:solidFill>
                                                    <a:schemeClr val="bg1">
                                                      <a:lumMod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600" i="1">
                                                  <a:solidFill>
                                                    <a:schemeClr val="bg1">
                                                      <a:lumMod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e>
                                          </m:d>
                                        </m:sup>
                                      </m:sSubSup>
                                    </m:e>
                                    <m:e>
                                      <m:r>
                                        <a:rPr lang="en-US" sz="1600" b="0" i="1" smtClean="0">
                                          <a:solidFill>
                                            <a:schemeClr val="bg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…</m:t>
                                      </m:r>
                                    </m:e>
                                  </m:eqArr>
                                </m:e>
                              </m:mr>
                              <m:mr>
                                <m:e>
                                  <m:sSubSup>
                                    <m:sSubSupPr>
                                      <m:ctrlPr>
                                        <a:rPr lang="ru-RU" sz="1600" i="1">
                                          <a:solidFill>
                                            <a:schemeClr val="bg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600" i="1">
                                          <a:solidFill>
                                            <a:schemeClr val="bg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solidFill>
                                            <a:schemeClr val="bg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d>
                                        <m:dPr>
                                          <m:ctrlPr>
                                            <a:rPr lang="ru-RU" sz="1600" i="1">
                                              <a:solidFill>
                                                <a:schemeClr val="bg1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600" b="0" i="1" smtClean="0">
                                              <a:solidFill>
                                                <a:schemeClr val="bg1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</m:d>
                                    </m:sup>
                                  </m:sSubSup>
                                </m:e>
                              </m:mr>
                            </m:m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1600" i="1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eqArr>
                                    <m:eqArrPr>
                                      <m:ctrlPr>
                                        <a:rPr lang="ru-RU" sz="1600" i="1">
                                          <a:solidFill>
                                            <a:schemeClr val="bg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sSubSup>
                                        <m:sSubSupPr>
                                          <m:ctrlPr>
                                            <a:rPr lang="ru-RU" sz="1600" i="1">
                                              <a:solidFill>
                                                <a:schemeClr val="bg1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1600" i="1">
                                              <a:solidFill>
                                                <a:schemeClr val="bg1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600" b="0" i="1" smtClean="0">
                                              <a:solidFill>
                                                <a:schemeClr val="bg1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  <m:sup>
                                          <m:d>
                                            <m:dPr>
                                              <m:ctrlPr>
                                                <a:rPr lang="ru-RU" sz="1600" i="1">
                                                  <a:solidFill>
                                                    <a:schemeClr val="bg1">
                                                      <a:lumMod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600" i="1">
                                                  <a:solidFill>
                                                    <a:schemeClr val="bg1">
                                                      <a:lumMod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e>
                                          </m:d>
                                        </m:sup>
                                      </m:sSubSup>
                                    </m:e>
                                    <m:e>
                                      <m:r>
                                        <a:rPr lang="en-US" sz="1600" i="1">
                                          <a:solidFill>
                                            <a:schemeClr val="bg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…</m:t>
                                      </m:r>
                                    </m:e>
                                  </m:eqArr>
                                </m:e>
                              </m:mr>
                              <m:mr>
                                <m:e>
                                  <m:sSubSup>
                                    <m:sSubSupPr>
                                      <m:ctrlPr>
                                        <a:rPr lang="ru-RU" sz="1600" i="1">
                                          <a:solidFill>
                                            <a:schemeClr val="bg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600" i="1">
                                          <a:solidFill>
                                            <a:schemeClr val="bg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600" b="0" i="1" smtClean="0">
                                          <a:solidFill>
                                            <a:schemeClr val="bg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d>
                                        <m:dPr>
                                          <m:ctrlPr>
                                            <a:rPr lang="ru-RU" sz="1600" i="1">
                                              <a:solidFill>
                                                <a:schemeClr val="bg1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600" i="1">
                                              <a:solidFill>
                                                <a:schemeClr val="bg1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</m:d>
                                    </m:sup>
                                  </m:sSubSup>
                                </m:e>
                              </m:mr>
                            </m:m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1600" i="1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eqArr>
                                    <m:eqArrPr>
                                      <m:ctrlPr>
                                        <a:rPr lang="ru-RU" sz="1600" i="1">
                                          <a:solidFill>
                                            <a:schemeClr val="bg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/>
                                    <m:e>
                                      <m:r>
                                        <a:rPr lang="en-US" sz="1600" i="1">
                                          <a:solidFill>
                                            <a:schemeClr val="bg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…</m:t>
                                      </m:r>
                                    </m:e>
                                  </m:eqArr>
                                </m:e>
                              </m:mr>
                              <m:mr>
                                <m:e/>
                              </m:mr>
                            </m:m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1600" i="1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eqArr>
                                    <m:eqArrPr>
                                      <m:ctrlPr>
                                        <a:rPr lang="ru-RU" sz="1600" i="1">
                                          <a:solidFill>
                                            <a:schemeClr val="bg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sSubSup>
                                        <m:sSubSupPr>
                                          <m:ctrlPr>
                                            <a:rPr lang="ru-RU" sz="1600" i="1">
                                              <a:solidFill>
                                                <a:schemeClr val="bg1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1600" i="1">
                                              <a:solidFill>
                                                <a:schemeClr val="bg1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600" b="0" i="1" smtClean="0">
                                              <a:solidFill>
                                                <a:schemeClr val="bg1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  <m:sup>
                                          <m:d>
                                            <m:dPr>
                                              <m:ctrlPr>
                                                <a:rPr lang="ru-RU" sz="1600" i="1">
                                                  <a:solidFill>
                                                    <a:schemeClr val="bg1">
                                                      <a:lumMod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600" i="1">
                                                  <a:solidFill>
                                                    <a:schemeClr val="bg1">
                                                      <a:lumMod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e>
                                          </m:d>
                                        </m:sup>
                                      </m:sSubSup>
                                    </m:e>
                                    <m:e>
                                      <m:r>
                                        <a:rPr lang="en-US" sz="1600" i="1">
                                          <a:solidFill>
                                            <a:schemeClr val="bg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…</m:t>
                                      </m:r>
                                    </m:e>
                                  </m:eqArr>
                                </m:e>
                              </m:mr>
                              <m:mr>
                                <m:e>
                                  <m:sSubSup>
                                    <m:sSubSupPr>
                                      <m:ctrlPr>
                                        <a:rPr lang="ru-RU" sz="1600" i="1">
                                          <a:solidFill>
                                            <a:schemeClr val="bg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600" i="1">
                                          <a:solidFill>
                                            <a:schemeClr val="bg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600" b="0" i="1" smtClean="0">
                                          <a:solidFill>
                                            <a:schemeClr val="bg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  <m:sup>
                                      <m:d>
                                        <m:dPr>
                                          <m:ctrlPr>
                                            <a:rPr lang="ru-RU" sz="1600" i="1">
                                              <a:solidFill>
                                                <a:schemeClr val="bg1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600" i="1">
                                              <a:solidFill>
                                                <a:schemeClr val="bg1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</m:d>
                                    </m:sup>
                                  </m:sSubSup>
                                </m:e>
                              </m:mr>
                            </m:m>
                          </m:e>
                        </m:d>
                      </m:e>
                    </m:d>
                  </m:oMath>
                </a14:m>
                <a:r>
                  <a:rPr lang="en-US" sz="1600" dirty="0">
                    <a:solidFill>
                      <a:schemeClr val="bg1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ru-RU" sz="1600" dirty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27" name="TextBox 426">
                <a:extLst>
                  <a:ext uri="{FF2B5EF4-FFF2-40B4-BE49-F238E27FC236}">
                    <a16:creationId xmlns:a16="http://schemas.microsoft.com/office/drawing/2014/main" id="{E54DE152-F4CD-427F-9334-3B3D64BA89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6792" y="3520608"/>
                <a:ext cx="2560235" cy="919739"/>
              </a:xfrm>
              <a:prstGeom prst="rect">
                <a:avLst/>
              </a:prstGeom>
              <a:blipFill>
                <a:blip r:embed="rId5"/>
                <a:stretch>
                  <a:fillRect l="-23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9" name="Прямоугольник 438">
            <a:extLst>
              <a:ext uri="{FF2B5EF4-FFF2-40B4-BE49-F238E27FC236}">
                <a16:creationId xmlns:a16="http://schemas.microsoft.com/office/drawing/2014/main" id="{669C7CDB-A239-47A5-B768-4E31F1A541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96554" y="2394381"/>
            <a:ext cx="2883066" cy="615553"/>
          </a:xfrm>
          <a:prstGeom prst="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  <a:ln>
            <a:solidFill>
              <a:srgbClr val="FF0000"/>
            </a:solidFill>
          </a:ln>
        </p:spPr>
        <p:txBody>
          <a:bodyPr wrap="square" numCol="1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b="1" dirty="0">
                <a:solidFill>
                  <a:srgbClr val="0070C0"/>
                </a:solidFill>
              </a:rPr>
              <a:t>Полиномиальная </a:t>
            </a:r>
            <a:r>
              <a:rPr lang="ru-RU" altLang="ru-RU" sz="1800" b="1" dirty="0">
                <a:solidFill>
                  <a:srgbClr val="0070C0"/>
                </a:solidFill>
              </a:rPr>
              <a:t>/ </a:t>
            </a:r>
            <a:r>
              <a:rPr lang="en-US" altLang="ru-RU" dirty="0">
                <a:solidFill>
                  <a:srgbClr val="7030A0"/>
                </a:solidFill>
              </a:rPr>
              <a:t>Polynomial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4" name="Объект 29">
                <a:extLst>
                  <a:ext uri="{FF2B5EF4-FFF2-40B4-BE49-F238E27FC236}">
                    <a16:creationId xmlns:a16="http://schemas.microsoft.com/office/drawing/2014/main" id="{2D4026EF-77E3-4EA3-9D81-C3D596B15DAD}"/>
                  </a:ext>
                </a:extLst>
              </p:cNvPr>
              <p:cNvSpPr txBox="1"/>
              <p:nvPr/>
            </p:nvSpPr>
            <p:spPr bwMode="auto">
              <a:xfrm>
                <a:off x="6614305" y="3087626"/>
                <a:ext cx="3501184" cy="334962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ru-RU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u-RU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ru-RU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ru-RU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ru-RU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p>
                        <m:sSupPr>
                          <m:ctrlPr>
                            <a:rPr lang="ru-RU" sz="16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en-US" sz="16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,(</m:t>
                      </m:r>
                      <m:r>
                        <a:rPr lang="en-US" sz="16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16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6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16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=1…</m:t>
                      </m:r>
                      <m:r>
                        <a:rPr lang="en-US" sz="16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16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1600" b="1" dirty="0"/>
              </a:p>
            </p:txBody>
          </p:sp>
        </mc:Choice>
        <mc:Fallback xmlns="">
          <p:sp>
            <p:nvSpPr>
              <p:cNvPr id="444" name="Объект 29">
                <a:extLst>
                  <a:ext uri="{FF2B5EF4-FFF2-40B4-BE49-F238E27FC236}">
                    <a16:creationId xmlns:a16="http://schemas.microsoft.com/office/drawing/2014/main" id="{2D4026EF-77E3-4EA3-9D81-C3D596B15D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614305" y="3087626"/>
                <a:ext cx="3501184" cy="334962"/>
              </a:xfrm>
              <a:prstGeom prst="rect">
                <a:avLst/>
              </a:prstGeom>
              <a:blipFill>
                <a:blip r:embed="rId6"/>
                <a:stretch>
                  <a:fillRect b="-2037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5" name="Прямая со стрелкой 534">
            <a:extLst>
              <a:ext uri="{FF2B5EF4-FFF2-40B4-BE49-F238E27FC236}">
                <a16:creationId xmlns:a16="http://schemas.microsoft.com/office/drawing/2014/main" id="{EB3A8B30-402A-45C3-9F9C-CF54F4E8C5DE}"/>
              </a:ext>
            </a:extLst>
          </p:cNvPr>
          <p:cNvCxnSpPr>
            <a:cxnSpLocks/>
            <a:stCxn id="52" idx="2"/>
            <a:endCxn id="439" idx="0"/>
          </p:cNvCxnSpPr>
          <p:nvPr/>
        </p:nvCxnSpPr>
        <p:spPr>
          <a:xfrm flipH="1">
            <a:off x="7738087" y="1801798"/>
            <a:ext cx="1230650" cy="592583"/>
          </a:xfrm>
          <a:prstGeom prst="straightConnector1">
            <a:avLst/>
          </a:prstGeom>
          <a:ln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2" name="Прямоугольник 541">
            <a:extLst>
              <a:ext uri="{FF2B5EF4-FFF2-40B4-BE49-F238E27FC236}">
                <a16:creationId xmlns:a16="http://schemas.microsoft.com/office/drawing/2014/main" id="{E0EBA65E-A609-4880-9A3F-7440CF64EB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59011" y="2393073"/>
            <a:ext cx="2883066" cy="369332"/>
          </a:xfrm>
          <a:prstGeom prst="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  <a:ln>
            <a:solidFill>
              <a:srgbClr val="FF0000"/>
            </a:solidFill>
          </a:ln>
        </p:spPr>
        <p:txBody>
          <a:bodyPr wrap="square" numCol="1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b="1" dirty="0">
                <a:solidFill>
                  <a:srgbClr val="0070C0"/>
                </a:solidFill>
              </a:rPr>
              <a:t>Логистическая </a:t>
            </a:r>
            <a:r>
              <a:rPr lang="ru-RU" altLang="ru-RU" sz="1800" b="1" dirty="0">
                <a:solidFill>
                  <a:srgbClr val="0070C0"/>
                </a:solidFill>
              </a:rPr>
              <a:t>/ </a:t>
            </a:r>
            <a:r>
              <a:rPr lang="en-US" altLang="ru-RU" dirty="0">
                <a:solidFill>
                  <a:srgbClr val="7030A0"/>
                </a:solidFill>
              </a:rPr>
              <a:t>Logistic</a:t>
            </a:r>
          </a:p>
        </p:txBody>
      </p:sp>
      <p:cxnSp>
        <p:nvCxnSpPr>
          <p:cNvPr id="547" name="Прямая со стрелкой 546">
            <a:extLst>
              <a:ext uri="{FF2B5EF4-FFF2-40B4-BE49-F238E27FC236}">
                <a16:creationId xmlns:a16="http://schemas.microsoft.com/office/drawing/2014/main" id="{F4E430EC-0D4D-441B-9976-D647B0D46C59}"/>
              </a:ext>
            </a:extLst>
          </p:cNvPr>
          <p:cNvCxnSpPr>
            <a:cxnSpLocks/>
            <a:stCxn id="52" idx="2"/>
            <a:endCxn id="542" idx="0"/>
          </p:cNvCxnSpPr>
          <p:nvPr/>
        </p:nvCxnSpPr>
        <p:spPr>
          <a:xfrm>
            <a:off x="8968737" y="1801798"/>
            <a:ext cx="1731807" cy="591275"/>
          </a:xfrm>
          <a:prstGeom prst="straightConnector1">
            <a:avLst/>
          </a:prstGeom>
          <a:ln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0697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9" grpId="0" animBg="1"/>
      <p:bldP spid="444" grpId="0" animBg="1"/>
      <p:bldP spid="54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Рисунок 105">
            <a:extLst>
              <a:ext uri="{FF2B5EF4-FFF2-40B4-BE49-F238E27FC236}">
                <a16:creationId xmlns:a16="http://schemas.microsoft.com/office/drawing/2014/main" id="{856CB9B5-30AB-412B-A758-A87747368E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7293" y="5346377"/>
            <a:ext cx="2000529" cy="1505160"/>
          </a:xfrm>
          <a:prstGeom prst="rect">
            <a:avLst/>
          </a:prstGeom>
        </p:spPr>
      </p:pic>
      <p:grpSp>
        <p:nvGrpSpPr>
          <p:cNvPr id="33" name="Группа 32">
            <a:extLst>
              <a:ext uri="{FF2B5EF4-FFF2-40B4-BE49-F238E27FC236}">
                <a16:creationId xmlns:a16="http://schemas.microsoft.com/office/drawing/2014/main" id="{1FCEE726-9784-42A9-B96C-AD0323E1F123}"/>
              </a:ext>
            </a:extLst>
          </p:cNvPr>
          <p:cNvGrpSpPr/>
          <p:nvPr/>
        </p:nvGrpSpPr>
        <p:grpSpPr>
          <a:xfrm>
            <a:off x="152779" y="2239059"/>
            <a:ext cx="3520031" cy="1801786"/>
            <a:chOff x="667415" y="3176229"/>
            <a:chExt cx="3520031" cy="1801786"/>
          </a:xfrm>
        </p:grpSpPr>
        <p:cxnSp>
          <p:nvCxnSpPr>
            <p:cNvPr id="35" name="Прямая со стрелкой 34">
              <a:extLst>
                <a:ext uri="{FF2B5EF4-FFF2-40B4-BE49-F238E27FC236}">
                  <a16:creationId xmlns:a16="http://schemas.microsoft.com/office/drawing/2014/main" id="{59B05805-EA62-4BC3-88B3-BBA602D73A31}"/>
                </a:ext>
              </a:extLst>
            </p:cNvPr>
            <p:cNvCxnSpPr/>
            <p:nvPr/>
          </p:nvCxnSpPr>
          <p:spPr bwMode="auto">
            <a:xfrm flipV="1">
              <a:off x="1168905" y="3322320"/>
              <a:ext cx="0" cy="1303020"/>
            </a:xfrm>
            <a:prstGeom prst="straightConnector1">
              <a:avLst/>
            </a:prstGeom>
            <a:ln w="12700">
              <a:solidFill>
                <a:srgbClr val="0070C0"/>
              </a:solidFill>
              <a:headEnd type="none" w="med" len="med"/>
              <a:tailEnd type="stealth" w="med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Прямая со стрелкой 35">
              <a:extLst>
                <a:ext uri="{FF2B5EF4-FFF2-40B4-BE49-F238E27FC236}">
                  <a16:creationId xmlns:a16="http://schemas.microsoft.com/office/drawing/2014/main" id="{FCEA641B-7717-4A0C-A824-54CDFD902138}"/>
                </a:ext>
              </a:extLst>
            </p:cNvPr>
            <p:cNvCxnSpPr/>
            <p:nvPr/>
          </p:nvCxnSpPr>
          <p:spPr bwMode="auto">
            <a:xfrm flipV="1">
              <a:off x="1077465" y="4623431"/>
              <a:ext cx="3018845" cy="1909"/>
            </a:xfrm>
            <a:prstGeom prst="straightConnector1">
              <a:avLst/>
            </a:prstGeom>
            <a:ln w="12700">
              <a:solidFill>
                <a:schemeClr val="tx2"/>
              </a:solidFill>
              <a:headEnd type="none" w="med" len="med"/>
              <a:tailEnd type="stealth" w="med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Прямая соединительная линия 36">
              <a:extLst>
                <a:ext uri="{FF2B5EF4-FFF2-40B4-BE49-F238E27FC236}">
                  <a16:creationId xmlns:a16="http://schemas.microsoft.com/office/drawing/2014/main" id="{A6E5F807-A317-4873-AF05-8EBA15FF2050}"/>
                </a:ext>
              </a:extLst>
            </p:cNvPr>
            <p:cNvCxnSpPr/>
            <p:nvPr/>
          </p:nvCxnSpPr>
          <p:spPr bwMode="auto">
            <a:xfrm>
              <a:off x="1077465" y="3582888"/>
              <a:ext cx="3018845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0" name="TextBox 7">
              <a:extLst>
                <a:ext uri="{FF2B5EF4-FFF2-40B4-BE49-F238E27FC236}">
                  <a16:creationId xmlns:a16="http://schemas.microsoft.com/office/drawing/2014/main" id="{57FE6278-56D1-4C3F-AEDB-EF7EB9111FD7}"/>
                </a:ext>
              </a:extLst>
            </p:cNvPr>
            <p:cNvSpPr txBox="1"/>
            <p:nvPr/>
          </p:nvSpPr>
          <p:spPr>
            <a:xfrm>
              <a:off x="824576" y="3413760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dirty="0">
                  <a:solidFill>
                    <a:schemeClr val="tx2"/>
                  </a:solidFill>
                </a:rPr>
                <a:t>1</a:t>
              </a:r>
              <a:endParaRPr lang="ru-RU" sz="1400" dirty="0">
                <a:solidFill>
                  <a:schemeClr val="tx2"/>
                </a:solidFill>
              </a:endParaRPr>
            </a:p>
          </p:txBody>
        </p:sp>
        <p:sp>
          <p:nvSpPr>
            <p:cNvPr id="41" name="TextBox 11">
              <a:extLst>
                <a:ext uri="{FF2B5EF4-FFF2-40B4-BE49-F238E27FC236}">
                  <a16:creationId xmlns:a16="http://schemas.microsoft.com/office/drawing/2014/main" id="{2C4DBE02-0B49-4AF2-B719-B6629A4B72E4}"/>
                </a:ext>
              </a:extLst>
            </p:cNvPr>
            <p:cNvSpPr txBox="1"/>
            <p:nvPr/>
          </p:nvSpPr>
          <p:spPr>
            <a:xfrm>
              <a:off x="667415" y="3176229"/>
              <a:ext cx="27603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 fontAlgn="base">
                <a:spcBef>
                  <a:spcPct val="0"/>
                </a:spcBef>
                <a:spcAft>
                  <a:spcPct val="0"/>
                </a:spcAft>
              </a:pPr>
              <a:r>
                <a:rPr lang="ru-RU" sz="1600" i="1" dirty="0">
                  <a:latin typeface="Times New Roman" pitchFamily="18" charset="0"/>
                  <a:cs typeface="Times New Roman" pitchFamily="18" charset="0"/>
                </a:rPr>
                <a:t>у</a:t>
              </a:r>
            </a:p>
          </p:txBody>
        </p:sp>
        <p:sp>
          <p:nvSpPr>
            <p:cNvPr id="42" name="TextBox 12">
              <a:extLst>
                <a:ext uri="{FF2B5EF4-FFF2-40B4-BE49-F238E27FC236}">
                  <a16:creationId xmlns:a16="http://schemas.microsoft.com/office/drawing/2014/main" id="{80567D83-FBA5-4766-BCD2-D64B9063B99C}"/>
                </a:ext>
              </a:extLst>
            </p:cNvPr>
            <p:cNvSpPr txBox="1"/>
            <p:nvPr/>
          </p:nvSpPr>
          <p:spPr>
            <a:xfrm>
              <a:off x="3911408" y="4639461"/>
              <a:ext cx="27603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i="1" dirty="0">
                  <a:latin typeface="Times New Roman" pitchFamily="18" charset="0"/>
                  <a:cs typeface="Times New Roman" pitchFamily="18" charset="0"/>
                </a:rPr>
                <a:t>x</a:t>
              </a:r>
              <a:endParaRPr lang="ru-RU" sz="1600" i="1" dirty="0">
                <a:latin typeface="Times New Roman" pitchFamily="18" charset="0"/>
                <a:cs typeface="Times New Roman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13">
                  <a:extLst>
                    <a:ext uri="{FF2B5EF4-FFF2-40B4-BE49-F238E27FC236}">
                      <a16:creationId xmlns:a16="http://schemas.microsoft.com/office/drawing/2014/main" id="{656567E0-CE7E-4456-B38A-8FCFA2098D10}"/>
                    </a:ext>
                  </a:extLst>
                </p:cNvPr>
                <p:cNvSpPr txBox="1"/>
                <p:nvPr/>
              </p:nvSpPr>
              <p:spPr>
                <a:xfrm>
                  <a:off x="1428619" y="3191469"/>
                  <a:ext cx="1552541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ru-RU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sz="1600" i="1" dirty="0">
                      <a:latin typeface="Times New Roman" pitchFamily="18" charset="0"/>
                      <a:cs typeface="Times New Roman" pitchFamily="18" charset="0"/>
                    </a:rPr>
                    <a:t>Y</a:t>
                  </a:r>
                  <a14:m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  <a:cs typeface="Times New Roman" pitchFamily="18" charset="0"/>
                        </a:rPr>
                        <m:t>∈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1600" i="1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0;1</m:t>
                          </m:r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  <a:cs typeface="Times New Roman" pitchFamily="18" charset="0"/>
                        </a:rPr>
                        <m:t>, </m:t>
                      </m:r>
                      <m:r>
                        <a:rPr lang="en-US" sz="1600" i="1">
                          <a:latin typeface="Cambria Math" panose="02040503050406030204" pitchFamily="18" charset="0"/>
                          <a:cs typeface="Times New Roman" pitchFamily="18" charset="0"/>
                        </a:rPr>
                        <m:t>𝑋</m:t>
                      </m:r>
                      <m:r>
                        <a:rPr lang="en-US" sz="1600" i="1">
                          <a:latin typeface="Cambria Math" panose="02040503050406030204" pitchFamily="18" charset="0"/>
                          <a:cs typeface="Times New Roman" pitchFamily="18" charset="0"/>
                        </a:rPr>
                        <m:t>∈</m:t>
                      </m:r>
                      <m:r>
                        <a:rPr lang="en-US" sz="1600" i="1">
                          <a:latin typeface="Cambria Math" panose="02040503050406030204" pitchFamily="18" charset="0"/>
                          <a:cs typeface="Times New Roman" pitchFamily="18" charset="0"/>
                        </a:rPr>
                        <m:t>𝑅</m:t>
                      </m:r>
                    </m:oMath>
                  </a14:m>
                  <a:endParaRPr lang="ru-RU" sz="1600" i="1" dirty="0"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</mc:Choice>
          <mc:Fallback xmlns="">
            <p:sp>
              <p:nvSpPr>
                <p:cNvPr id="43" name="TextBox 13">
                  <a:extLst>
                    <a:ext uri="{FF2B5EF4-FFF2-40B4-BE49-F238E27FC236}">
                      <a16:creationId xmlns:a16="http://schemas.microsoft.com/office/drawing/2014/main" id="{656567E0-CE7E-4456-B38A-8FCFA2098D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28619" y="3191469"/>
                  <a:ext cx="1552541" cy="338554"/>
                </a:xfrm>
                <a:prstGeom prst="rect">
                  <a:avLst/>
                </a:prstGeom>
                <a:blipFill>
                  <a:blip r:embed="rId3"/>
                  <a:stretch>
                    <a:fillRect l="-2353" t="-5455" b="-23636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4" name="Умножение 80">
              <a:extLst>
                <a:ext uri="{FF2B5EF4-FFF2-40B4-BE49-F238E27FC236}">
                  <a16:creationId xmlns:a16="http://schemas.microsoft.com/office/drawing/2014/main" id="{0CD197EF-80F4-4033-8545-F5CFA386D463}"/>
                </a:ext>
              </a:extLst>
            </p:cNvPr>
            <p:cNvSpPr/>
            <p:nvPr/>
          </p:nvSpPr>
          <p:spPr bwMode="auto">
            <a:xfrm>
              <a:off x="2657900" y="3505200"/>
              <a:ext cx="163116" cy="155377"/>
            </a:xfrm>
            <a:prstGeom prst="mathMultiply">
              <a:avLst/>
            </a:prstGeom>
            <a:solidFill>
              <a:srgbClr val="FF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ru-RU" sz="18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  <p:sp>
          <p:nvSpPr>
            <p:cNvPr id="45" name="Умножение 81">
              <a:extLst>
                <a:ext uri="{FF2B5EF4-FFF2-40B4-BE49-F238E27FC236}">
                  <a16:creationId xmlns:a16="http://schemas.microsoft.com/office/drawing/2014/main" id="{EFA898A9-51B4-434C-9827-A40393B48A68}"/>
                </a:ext>
              </a:extLst>
            </p:cNvPr>
            <p:cNvSpPr/>
            <p:nvPr/>
          </p:nvSpPr>
          <p:spPr bwMode="auto">
            <a:xfrm>
              <a:off x="2854777" y="3502223"/>
              <a:ext cx="163116" cy="155377"/>
            </a:xfrm>
            <a:prstGeom prst="mathMultiply">
              <a:avLst/>
            </a:prstGeom>
            <a:solidFill>
              <a:srgbClr val="FF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ru-RU" sz="18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  <p:sp>
          <p:nvSpPr>
            <p:cNvPr id="46" name="Умножение 82">
              <a:extLst>
                <a:ext uri="{FF2B5EF4-FFF2-40B4-BE49-F238E27FC236}">
                  <a16:creationId xmlns:a16="http://schemas.microsoft.com/office/drawing/2014/main" id="{9AB1810C-D8D0-41DE-9087-E081A8A0638F}"/>
                </a:ext>
              </a:extLst>
            </p:cNvPr>
            <p:cNvSpPr/>
            <p:nvPr/>
          </p:nvSpPr>
          <p:spPr bwMode="auto">
            <a:xfrm>
              <a:off x="3074514" y="3505200"/>
              <a:ext cx="163116" cy="155377"/>
            </a:xfrm>
            <a:prstGeom prst="mathMultiply">
              <a:avLst/>
            </a:prstGeom>
            <a:solidFill>
              <a:srgbClr val="FF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ru-RU" sz="18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  <p:sp>
          <p:nvSpPr>
            <p:cNvPr id="47" name="Умножение 83">
              <a:extLst>
                <a:ext uri="{FF2B5EF4-FFF2-40B4-BE49-F238E27FC236}">
                  <a16:creationId xmlns:a16="http://schemas.microsoft.com/office/drawing/2014/main" id="{359E8368-02BA-42CA-B4FE-6F08A8DA8C94}"/>
                </a:ext>
              </a:extLst>
            </p:cNvPr>
            <p:cNvSpPr/>
            <p:nvPr/>
          </p:nvSpPr>
          <p:spPr bwMode="auto">
            <a:xfrm>
              <a:off x="3304357" y="3499246"/>
              <a:ext cx="163116" cy="155377"/>
            </a:xfrm>
            <a:prstGeom prst="mathMultiply">
              <a:avLst/>
            </a:prstGeom>
            <a:solidFill>
              <a:srgbClr val="FF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ru-RU" sz="18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  <p:sp>
          <p:nvSpPr>
            <p:cNvPr id="48" name="Умножение 84">
              <a:extLst>
                <a:ext uri="{FF2B5EF4-FFF2-40B4-BE49-F238E27FC236}">
                  <a16:creationId xmlns:a16="http://schemas.microsoft.com/office/drawing/2014/main" id="{76BD43B1-796B-40A5-9EF1-FEF2DEDA7608}"/>
                </a:ext>
              </a:extLst>
            </p:cNvPr>
            <p:cNvSpPr/>
            <p:nvPr/>
          </p:nvSpPr>
          <p:spPr bwMode="auto">
            <a:xfrm>
              <a:off x="3467473" y="3499245"/>
              <a:ext cx="163116" cy="155377"/>
            </a:xfrm>
            <a:prstGeom prst="mathMultiply">
              <a:avLst/>
            </a:prstGeom>
            <a:solidFill>
              <a:srgbClr val="FF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ru-RU" sz="18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  <p:sp>
          <p:nvSpPr>
            <p:cNvPr id="49" name="Умножение 85">
              <a:extLst>
                <a:ext uri="{FF2B5EF4-FFF2-40B4-BE49-F238E27FC236}">
                  <a16:creationId xmlns:a16="http://schemas.microsoft.com/office/drawing/2014/main" id="{F9B8FEBB-3C35-4155-ACCC-4115020F0A3D}"/>
                </a:ext>
              </a:extLst>
            </p:cNvPr>
            <p:cNvSpPr/>
            <p:nvPr/>
          </p:nvSpPr>
          <p:spPr bwMode="auto">
            <a:xfrm>
              <a:off x="2452023" y="3499243"/>
              <a:ext cx="163116" cy="155377"/>
            </a:xfrm>
            <a:prstGeom prst="mathMultiply">
              <a:avLst/>
            </a:prstGeom>
            <a:solidFill>
              <a:srgbClr val="FF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ru-RU" sz="18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  <p:sp>
          <p:nvSpPr>
            <p:cNvPr id="50" name="Умножение 86">
              <a:extLst>
                <a:ext uri="{FF2B5EF4-FFF2-40B4-BE49-F238E27FC236}">
                  <a16:creationId xmlns:a16="http://schemas.microsoft.com/office/drawing/2014/main" id="{4C813937-2B95-428A-83B1-B9E7CD269C07}"/>
                </a:ext>
              </a:extLst>
            </p:cNvPr>
            <p:cNvSpPr/>
            <p:nvPr/>
          </p:nvSpPr>
          <p:spPr bwMode="auto">
            <a:xfrm>
              <a:off x="3708217" y="3505200"/>
              <a:ext cx="163116" cy="155377"/>
            </a:xfrm>
            <a:prstGeom prst="mathMultiply">
              <a:avLst/>
            </a:prstGeom>
            <a:solidFill>
              <a:srgbClr val="FF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ru-RU" sz="18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  <p:sp>
          <p:nvSpPr>
            <p:cNvPr id="51" name="Умножение 87">
              <a:extLst>
                <a:ext uri="{FF2B5EF4-FFF2-40B4-BE49-F238E27FC236}">
                  <a16:creationId xmlns:a16="http://schemas.microsoft.com/office/drawing/2014/main" id="{E49BC9BA-7830-48DC-B2D0-DB2DB709FAC5}"/>
                </a:ext>
              </a:extLst>
            </p:cNvPr>
            <p:cNvSpPr/>
            <p:nvPr/>
          </p:nvSpPr>
          <p:spPr bwMode="auto">
            <a:xfrm>
              <a:off x="3872352" y="3505200"/>
              <a:ext cx="163116" cy="155377"/>
            </a:xfrm>
            <a:prstGeom prst="mathMultiply">
              <a:avLst/>
            </a:prstGeom>
            <a:solidFill>
              <a:srgbClr val="FF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ru-RU" sz="18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4" name="Прямоугольник 8">
            <a:extLst>
              <a:ext uri="{FF2B5EF4-FFF2-40B4-BE49-F238E27FC236}">
                <a16:creationId xmlns:a16="http://schemas.microsoft.com/office/drawing/2014/main" id="{D3FFAB76-60D7-4C61-B89D-CE0AC3C5DE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7204" y="0"/>
            <a:ext cx="9294796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sz="2800" b="1" dirty="0">
                <a:solidFill>
                  <a:srgbClr val="000000"/>
                </a:solidFill>
                <a:latin typeface="Cambria" pitchFamily="18" charset="0"/>
              </a:rPr>
              <a:t>Логистическая регрессия</a:t>
            </a:r>
            <a:r>
              <a:rPr lang="en-US" altLang="ru-RU" sz="2800" b="1" dirty="0">
                <a:solidFill>
                  <a:srgbClr val="000000"/>
                </a:solidFill>
                <a:latin typeface="Cambria" pitchFamily="18" charset="0"/>
              </a:rPr>
              <a:t> </a:t>
            </a:r>
            <a:r>
              <a:rPr lang="ru-RU" altLang="ru-RU" sz="2800" b="1" dirty="0">
                <a:solidFill>
                  <a:srgbClr val="000000"/>
                </a:solidFill>
                <a:latin typeface="Cambria" pitchFamily="18" charset="0"/>
              </a:rPr>
              <a:t>и решение задач классификации </a:t>
            </a:r>
            <a:r>
              <a:rPr lang="en-US" altLang="ru-RU" sz="2800" b="1" dirty="0">
                <a:solidFill>
                  <a:srgbClr val="000000"/>
                </a:solidFill>
                <a:latin typeface="Cambria" pitchFamily="18" charset="0"/>
              </a:rPr>
              <a:t>/ </a:t>
            </a:r>
            <a:r>
              <a:rPr lang="en-US" altLang="ru-RU" sz="2800" b="1" dirty="0">
                <a:solidFill>
                  <a:srgbClr val="7030A0"/>
                </a:solidFill>
                <a:latin typeface="Cambria" pitchFamily="18" charset="0"/>
              </a:rPr>
              <a:t>Logistic regression</a:t>
            </a:r>
            <a:r>
              <a:rPr lang="ru-RU" altLang="ru-RU" sz="2800" b="1" dirty="0">
                <a:solidFill>
                  <a:srgbClr val="7030A0"/>
                </a:solidFill>
                <a:latin typeface="Cambria" pitchFamily="18" charset="0"/>
              </a:rPr>
              <a:t> </a:t>
            </a:r>
            <a:r>
              <a:rPr lang="en-US" altLang="ru-RU" sz="2800" b="1" dirty="0">
                <a:solidFill>
                  <a:srgbClr val="7030A0"/>
                </a:solidFill>
                <a:latin typeface="Cambria" pitchFamily="18" charset="0"/>
              </a:rPr>
              <a:t>and classification</a:t>
            </a:r>
            <a:endParaRPr lang="ru-RU" altLang="ru-RU" sz="2800" b="1" dirty="0">
              <a:solidFill>
                <a:srgbClr val="7030A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Прямоугольник 8">
                <a:extLst>
                  <a:ext uri="{FF2B5EF4-FFF2-40B4-BE49-F238E27FC236}">
                    <a16:creationId xmlns:a16="http://schemas.microsoft.com/office/drawing/2014/main" id="{84681B68-2D45-4B05-957E-3B417AC1B5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27580" y="921180"/>
                <a:ext cx="8634043" cy="61651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  <a:alpha val="20000"/>
                </a:schemeClr>
              </a:solidFill>
              <a:ln>
                <a:noFill/>
              </a:ln>
            </p:spPr>
            <p:txBody>
              <a:bodyPr wrap="square" numCol="1">
                <a:spAutoFit/>
              </a:bodyPr>
              <a:lstStyle>
                <a:lvl1pPr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algn="just" eaLnBrk="1" hangingPunct="1"/>
                <a:r>
                  <a:rPr lang="ru-RU" altLang="ru-RU" u="sng" dirty="0"/>
                  <a:t>Основная идея:</a:t>
                </a:r>
                <a:r>
                  <a:rPr lang="ru-RU" altLang="ru-RU" dirty="0"/>
                  <a:t>  поиск наилучшей функциональной зависимости </a:t>
                </a:r>
                <a:r>
                  <a:rPr lang="ru-RU" altLang="ru-RU" dirty="0">
                    <a:solidFill>
                      <a:srgbClr val="002060"/>
                    </a:solidFill>
                  </a:rPr>
                  <a:t>бинарного</a:t>
                </a:r>
                <a:r>
                  <a:rPr lang="ru-RU" altLang="ru-RU" dirty="0"/>
                  <a:t> множества</a:t>
                </a:r>
                <a:r>
                  <a:rPr lang="ru-RU" altLang="ru-RU" i="1" dirty="0"/>
                  <a:t> </a:t>
                </a:r>
                <a14:m>
                  <m:oMath xmlns:m="http://schemas.openxmlformats.org/officeDocument/2006/math">
                    <m:r>
                      <a:rPr lang="en-US" altLang="ru-RU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altLang="ru-RU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ru-RU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altLang="ru-RU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ru-RU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ru-RU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ru-RU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en-US" altLang="ru-RU" dirty="0"/>
                  <a:t> </a:t>
                </a:r>
                <a:r>
                  <a:rPr lang="ru-RU" altLang="ru-RU" dirty="0"/>
                  <a:t>от множества </a:t>
                </a:r>
                <a14:m>
                  <m:oMath xmlns:m="http://schemas.openxmlformats.org/officeDocument/2006/math">
                    <m:r>
                      <a:rPr lang="en-US" altLang="ru-RU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ru-RU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ru-RU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altLang="ru-RU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ru-RU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ru-RU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ru-RU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en-US" altLang="ru-RU" dirty="0"/>
                  <a:t> (</a:t>
                </a:r>
                <a:r>
                  <a:rPr lang="en-US" altLang="ru-RU" i="1" dirty="0"/>
                  <a:t>i=1…m</a:t>
                </a:r>
                <a:r>
                  <a:rPr lang="en-US" altLang="ru-RU" dirty="0"/>
                  <a:t>) </a:t>
                </a:r>
                <a:r>
                  <a:rPr lang="ru-RU" altLang="ru-RU" dirty="0"/>
                  <a:t>по критерию минимума некоторой функции качества:</a:t>
                </a:r>
              </a:p>
            </p:txBody>
          </p:sp>
        </mc:Choice>
        <mc:Fallback xmlns="">
          <p:sp>
            <p:nvSpPr>
              <p:cNvPr id="8" name="Прямоугольник 8">
                <a:extLst>
                  <a:ext uri="{FF2B5EF4-FFF2-40B4-BE49-F238E27FC236}">
                    <a16:creationId xmlns:a16="http://schemas.microsoft.com/office/drawing/2014/main" id="{84681B68-2D45-4B05-957E-3B417AC1B5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227580" y="921180"/>
                <a:ext cx="8634043" cy="616515"/>
              </a:xfrm>
              <a:prstGeom prst="rect">
                <a:avLst/>
              </a:prstGeom>
              <a:blipFill>
                <a:blip r:embed="rId4"/>
                <a:stretch>
                  <a:fillRect l="-353" t="-2970" b="-990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Объект 30">
                <a:extLst>
                  <a:ext uri="{FF2B5EF4-FFF2-40B4-BE49-F238E27FC236}">
                    <a16:creationId xmlns:a16="http://schemas.microsoft.com/office/drawing/2014/main" id="{2EE50D57-6391-405A-AF8D-C063E4C613E0}"/>
                  </a:ext>
                </a:extLst>
              </p:cNvPr>
              <p:cNvSpPr txBox="1"/>
              <p:nvPr/>
            </p:nvSpPr>
            <p:spPr bwMode="auto">
              <a:xfrm>
                <a:off x="565924" y="4954966"/>
                <a:ext cx="3725862" cy="792162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rgbClr val="FF0000"/>
                </a:solidFill>
              </a:ln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ru-RU" sz="16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l-GR" sz="1600">
                              <a:latin typeface="Cambria Math" panose="02040503050406030204" pitchFamily="18" charset="0"/>
                            </a:rPr>
                            <m:t>Θ</m:t>
                          </m:r>
                        </m:e>
                      </m:d>
                      <m:r>
                        <a:rPr lang="ru-RU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sSup>
                        <m:sSupPr>
                          <m:ctrlP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nary>
                            <m:naryPr>
                              <m:chr m:val="∑"/>
                              <m:ctrlPr>
                                <a:rPr lang="ru-RU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ru-RU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ru-RU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ru-RU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d>
                                <m:dPr>
                                  <m:ctrlPr>
                                    <a:rPr lang="ru-RU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ru-RU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ru-RU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  <m:r>
                                    <a:rPr lang="ru-RU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ru-RU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ru-RU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d>
                            </m:e>
                          </m:nary>
                        </m:e>
                        <m:sup>
                          <m: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r>
                        <m:rPr>
                          <m:sty m:val="p"/>
                        </m:rPr>
                        <a:rPr lang="ru-RU" sz="16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min</m:t>
                      </m:r>
                      <m:r>
                        <a:rPr lang="en-US" sz="1600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ru-RU" sz="1600" dirty="0"/>
              </a:p>
            </p:txBody>
          </p:sp>
        </mc:Choice>
        <mc:Fallback xmlns="">
          <p:sp>
            <p:nvSpPr>
              <p:cNvPr id="31" name="Объект 30">
                <a:extLst>
                  <a:ext uri="{FF2B5EF4-FFF2-40B4-BE49-F238E27FC236}">
                    <a16:creationId xmlns:a16="http://schemas.microsoft.com/office/drawing/2014/main" id="{2EE50D57-6391-405A-AF8D-C063E4C613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65924" y="4954966"/>
                <a:ext cx="3725862" cy="79216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B198872B-AD4D-4ED7-AC8F-31F055B52FBE}"/>
                  </a:ext>
                </a:extLst>
              </p:cNvPr>
              <p:cNvSpPr txBox="1"/>
              <p:nvPr/>
            </p:nvSpPr>
            <p:spPr>
              <a:xfrm>
                <a:off x="346135" y="3795068"/>
                <a:ext cx="11544063" cy="9197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eqArr>
                                    <m:eqArrPr>
                                      <m:ctrlP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sSup>
                                        <m:sSupPr>
                                          <m:ctrlPr>
                                            <a:rPr lang="ru-RU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6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ru-RU" sz="16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600" b="0" i="1" smtClean="0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</m:e>
                                    <m:e>
                                      <m:r>
                                        <a:rPr lang="en-US" sz="16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…</m:t>
                                      </m:r>
                                    </m:e>
                                  </m:eqArr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ru-RU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6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eqArr>
                                    <m:eqArrPr>
                                      <m:ctrlP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sSup>
                                        <m:sSupPr>
                                          <m:ctrlPr>
                                            <a:rPr lang="ru-RU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6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ru-RU" sz="16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6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</m:e>
                                    <m:e>
                                      <m:r>
                                        <a:rPr lang="en-US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…</m:t>
                                      </m:r>
                                    </m:e>
                                  </m:eqArr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6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ru-RU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:r>
                  <a:rPr lang="en-US" sz="1600" dirty="0">
                    <a:solidFill>
                      <a:srgbClr val="00000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 </m:t>
                    </m:r>
                  </m:oMath>
                </a14:m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eqArr>
                                    <m:eqArrPr>
                                      <m:ctrlP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…</m:t>
                                      </m:r>
                                    </m:e>
                                  </m:eqArr>
                                </m:e>
                              </m:mr>
                              <m:mr>
                                <m:e>
                                  <m:r>
                                    <a:rPr lang="en-US" sz="16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  <m:r>
                              <a:rPr lang="en-US" sz="16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eqArr>
                                    <m:eqArrPr>
                                      <m:ctrlP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sSup>
                                        <m:sSupPr>
                                          <m:ctrlPr>
                                            <a:rPr lang="ru-RU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ru-RU" sz="16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600" b="0" i="1" smtClean="0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</m:e>
                                    <m:e>
                                      <m:r>
                                        <a:rPr lang="en-US" sz="16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…</m:t>
                                      </m:r>
                                    </m:e>
                                  </m:eqArr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ru-RU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</a:rPr>
                      <m:t>; </m:t>
                    </m:r>
                    <m:r>
                      <m:rPr>
                        <m:sty m:val="p"/>
                      </m:rPr>
                      <a:rPr lang="el-GR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sz="16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m:rPr>
                        <m:sty m:val="p"/>
                      </m:rPr>
                      <a:rPr lang="el-G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  <m:r>
                      <a:rPr lang="ru-RU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;</m:t>
                    </m:r>
                    <m:r>
                      <m:rPr>
                        <m:nor/>
                      </m:rPr>
                      <a: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		</m:t>
                    </m:r>
                  </m:oMath>
                </a14:m>
                <a:r>
                  <a:rPr lang="ru-RU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:r>
                  <a:rPr lang="en-US" sz="1600" dirty="0">
                    <a:solidFill>
                      <a:srgbClr val="00000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 </m:t>
                    </m:r>
                  </m:oMath>
                </a14:m>
                <a:r>
                  <a:rPr lang="ru-RU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:r>
                  <a:rPr lang="ru-RU" sz="1600" dirty="0">
                    <a:solidFill>
                      <a:srgbClr val="0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ru-RU" sz="1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ru-RU" sz="1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ru-RU" sz="1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ru-RU" sz="1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)=</m:t>
                    </m:r>
                    <m:f>
                      <m:fPr>
                        <m:ctrlPr>
                          <a:rPr lang="ru-RU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ru-RU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ru-RU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ru-RU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ru-RU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ru-RU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ru-RU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ru-RU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den>
                    </m:f>
                    <m:r>
                      <m:rPr>
                        <m:nor/>
                      </m:rPr>
                      <a:rPr lang="ru-RU" sz="160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ru-RU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B198872B-AD4D-4ED7-AC8F-31F055B52F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135" y="3795068"/>
                <a:ext cx="11544063" cy="919739"/>
              </a:xfrm>
              <a:prstGeom prst="rect">
                <a:avLst/>
              </a:prstGeom>
              <a:blipFill>
                <a:blip r:embed="rId6"/>
                <a:stretch>
                  <a:fillRect l="-5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Объект 31">
                <a:extLst>
                  <a:ext uri="{FF2B5EF4-FFF2-40B4-BE49-F238E27FC236}">
                    <a16:creationId xmlns:a16="http://schemas.microsoft.com/office/drawing/2014/main" id="{5F8798FE-CF34-414D-9A9F-3C3EEE79FB46}"/>
                  </a:ext>
                </a:extLst>
              </p:cNvPr>
              <p:cNvSpPr txBox="1"/>
              <p:nvPr/>
            </p:nvSpPr>
            <p:spPr bwMode="auto">
              <a:xfrm>
                <a:off x="3402920" y="1618160"/>
                <a:ext cx="5933465" cy="493042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rgbClr val="FF0000"/>
                </a:solidFill>
              </a:ln>
            </p:spPr>
            <p:txBody>
              <a:bodyPr>
                <a:noAutofit/>
              </a:bodyPr>
              <a:lstStyle>
                <a:defPPr>
                  <a:defRPr lang="ru-RU"/>
                </a:defPPr>
                <a:lvl1pPr>
                  <a:defRPr sz="1600" i="1">
                    <a:solidFill>
                      <a:srgbClr val="000000"/>
                    </a:solidFill>
                    <a:latin typeface="Cambria Math" panose="02040503050406030204" pitchFamily="18" charset="0"/>
                  </a:defRPr>
                </a:lvl1pPr>
              </a:lstStyle>
              <a:p>
                <a:r>
                  <a:rPr lang="en-US" dirty="0"/>
                  <a:t>J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l-GR">
                            <a:latin typeface="Cambria Math" panose="02040503050406030204" pitchFamily="18" charset="0"/>
                          </a:rPr>
                          <m:t>Θ</m:t>
                        </m:r>
                      </m:e>
                    </m:d>
                    <m:r>
                      <a:rPr lang="ru-RU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nary>
                      <m:naryPr>
                        <m:chr m:val="∑"/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ru-RU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ru-RU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d>
                          <m:d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ru-RU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ru-RU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ru-RU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ru-RU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</m:sup>
                            </m:sSup>
                            <m:func>
                              <m:funcPr>
                                <m:ctrlPr>
                                  <a:rPr lang="ru-RU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ru-RU">
                                    <a:latin typeface="Cambria Math" panose="02040503050406030204" pitchFamily="18" charset="0"/>
                                  </a:rPr>
                                  <m:t>ln</m:t>
                                </m:r>
                              </m:fName>
                              <m:e>
                                <m:r>
                                  <a:rPr lang="ru-RU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</m:e>
                            </m:func>
                            <m:sSup>
                              <m:sSupPr>
                                <m:ctrlPr>
                                  <a:rPr lang="ru-RU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ru-RU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ru-RU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</m:sup>
                            </m:sSup>
                            <m:r>
                              <a:rPr lang="ru-RU">
                                <a:latin typeface="Cambria Math" panose="02040503050406030204" pitchFamily="18" charset="0"/>
                              </a:rPr>
                              <m:t>)+(1−</m:t>
                            </m:r>
                            <m:sSup>
                              <m:sSupPr>
                                <m:ctrlPr>
                                  <a:rPr lang="ru-RU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ru-RU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ru-RU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ru-RU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</m:sup>
                            </m:sSup>
                            <m:r>
                              <a:rPr lang="ru-RU">
                                <a:latin typeface="Cambria Math" panose="02040503050406030204" pitchFamily="18" charset="0"/>
                              </a:rPr>
                              <m:t>)(</m:t>
                            </m:r>
                            <m:func>
                              <m:funcPr>
                                <m:ctrlPr>
                                  <a:rPr lang="ru-RU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ru-RU">
                                    <a:latin typeface="Cambria Math" panose="02040503050406030204" pitchFamily="18" charset="0"/>
                                  </a:rPr>
                                  <m:t>ln</m:t>
                                </m:r>
                              </m:fName>
                              <m:e>
                                <m:r>
                                  <a:rPr lang="ru-RU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</m:e>
                            </m:func>
                            <m:r>
                              <a:rPr lang="ru-RU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p>
                              <m:sSupPr>
                                <m:ctrlPr>
                                  <a:rPr lang="ru-RU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ru-RU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ru-RU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</m:sup>
                            </m:sSup>
                            <m:r>
                              <a:rPr lang="ru-RU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e>
                    </m:nary>
                    <m:r>
                      <a:rPr lang="ru-RU">
                        <a:latin typeface="Cambria Math" panose="02040503050406030204" pitchFamily="18" charset="0"/>
                      </a:rPr>
                      <m:t>⇒</m:t>
                    </m:r>
                    <m:r>
                      <m:rPr>
                        <m:sty m:val="p"/>
                      </m:rPr>
                      <a:rPr lang="ru-RU">
                        <a:latin typeface="Cambria Math" panose="02040503050406030204" pitchFamily="18" charset="0"/>
                      </a:rPr>
                      <m:t>min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ru-RU" dirty="0"/>
              </a:p>
            </p:txBody>
          </p:sp>
        </mc:Choice>
        <mc:Fallback xmlns="">
          <p:sp>
            <p:nvSpPr>
              <p:cNvPr id="32" name="Объект 31">
                <a:extLst>
                  <a:ext uri="{FF2B5EF4-FFF2-40B4-BE49-F238E27FC236}">
                    <a16:creationId xmlns:a16="http://schemas.microsoft.com/office/drawing/2014/main" id="{5F8798FE-CF34-414D-9A9F-3C3EEE79FB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402920" y="1618160"/>
                <a:ext cx="5933465" cy="493042"/>
              </a:xfrm>
              <a:prstGeom prst="rect">
                <a:avLst/>
              </a:prstGeom>
              <a:blipFill>
                <a:blip r:embed="rId7"/>
                <a:stretch>
                  <a:fillRect l="-410" t="-61446" b="-92771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2" name="Группа 51">
            <a:extLst>
              <a:ext uri="{FF2B5EF4-FFF2-40B4-BE49-F238E27FC236}">
                <a16:creationId xmlns:a16="http://schemas.microsoft.com/office/drawing/2014/main" id="{2D44F49B-B29B-4044-8CAF-9E3FF5A8016B}"/>
              </a:ext>
            </a:extLst>
          </p:cNvPr>
          <p:cNvGrpSpPr/>
          <p:nvPr/>
        </p:nvGrpSpPr>
        <p:grpSpPr>
          <a:xfrm>
            <a:off x="8907185" y="2217992"/>
            <a:ext cx="2258870" cy="1891549"/>
            <a:chOff x="6014208" y="3163788"/>
            <a:chExt cx="2258870" cy="1891549"/>
          </a:xfrm>
        </p:grpSpPr>
        <p:sp>
          <p:nvSpPr>
            <p:cNvPr id="53" name="TextBox 36">
              <a:extLst>
                <a:ext uri="{FF2B5EF4-FFF2-40B4-BE49-F238E27FC236}">
                  <a16:creationId xmlns:a16="http://schemas.microsoft.com/office/drawing/2014/main" id="{8975BD9E-3B39-420A-8909-2F2DBF6AB27E}"/>
                </a:ext>
              </a:extLst>
            </p:cNvPr>
            <p:cNvSpPr txBox="1"/>
            <p:nvPr/>
          </p:nvSpPr>
          <p:spPr>
            <a:xfrm>
              <a:off x="6014208" y="3168431"/>
              <a:ext cx="50526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i="1" dirty="0">
                  <a:latin typeface="Times New Roman" pitchFamily="18" charset="0"/>
                  <a:cs typeface="Times New Roman" pitchFamily="18" charset="0"/>
                </a:rPr>
                <a:t>h(z)</a:t>
              </a:r>
              <a:endParaRPr lang="ru-RU" sz="1600" i="1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4" name="TextBox 37">
              <a:extLst>
                <a:ext uri="{FF2B5EF4-FFF2-40B4-BE49-F238E27FC236}">
                  <a16:creationId xmlns:a16="http://schemas.microsoft.com/office/drawing/2014/main" id="{664698C2-887E-4435-BE3D-17EF419C2738}"/>
                </a:ext>
              </a:extLst>
            </p:cNvPr>
            <p:cNvSpPr txBox="1"/>
            <p:nvPr/>
          </p:nvSpPr>
          <p:spPr>
            <a:xfrm>
              <a:off x="7907752" y="4716783"/>
              <a:ext cx="26481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i="1" dirty="0">
                  <a:latin typeface="Times New Roman" pitchFamily="18" charset="0"/>
                  <a:cs typeface="Times New Roman" pitchFamily="18" charset="0"/>
                </a:rPr>
                <a:t>z</a:t>
              </a:r>
              <a:endParaRPr lang="ru-RU" sz="1600" i="1" dirty="0">
                <a:latin typeface="Times New Roman" pitchFamily="18" charset="0"/>
                <a:cs typeface="Times New Roman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Box 38">
                  <a:extLst>
                    <a:ext uri="{FF2B5EF4-FFF2-40B4-BE49-F238E27FC236}">
                      <a16:creationId xmlns:a16="http://schemas.microsoft.com/office/drawing/2014/main" id="{F8ADDE53-C1BC-4262-A7B1-98BC475EE4F7}"/>
                    </a:ext>
                  </a:extLst>
                </p:cNvPr>
                <p:cNvSpPr txBox="1"/>
                <p:nvPr/>
              </p:nvSpPr>
              <p:spPr>
                <a:xfrm>
                  <a:off x="6713356" y="3163788"/>
                  <a:ext cx="1559722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ru-RU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sz="1600" i="1" dirty="0">
                      <a:latin typeface="Times New Roman" pitchFamily="18" charset="0"/>
                      <a:cs typeface="Times New Roman" pitchFamily="18" charset="0"/>
                    </a:rPr>
                    <a:t>H</a:t>
                  </a:r>
                  <a14:m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  <a:cs typeface="Times New Roman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0;1</m:t>
                          </m:r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  <a:cs typeface="Times New Roman" pitchFamily="18" charset="0"/>
                        </a:rPr>
                        <m:t>, </m:t>
                      </m:r>
                      <m:r>
                        <a:rPr lang="en-US" sz="1600" i="1">
                          <a:latin typeface="Cambria Math" panose="02040503050406030204" pitchFamily="18" charset="0"/>
                          <a:cs typeface="Times New Roman" pitchFamily="18" charset="0"/>
                        </a:rPr>
                        <m:t>𝑍</m:t>
                      </m:r>
                      <m:r>
                        <a:rPr lang="en-US" sz="1600" i="1">
                          <a:latin typeface="Cambria Math" panose="02040503050406030204" pitchFamily="18" charset="0"/>
                          <a:cs typeface="Times New Roman" pitchFamily="18" charset="0"/>
                        </a:rPr>
                        <m:t>∈</m:t>
                      </m:r>
                      <m:r>
                        <a:rPr lang="en-US" sz="1600" i="1">
                          <a:latin typeface="Cambria Math" panose="02040503050406030204" pitchFamily="18" charset="0"/>
                          <a:cs typeface="Times New Roman" pitchFamily="18" charset="0"/>
                        </a:rPr>
                        <m:t>𝑅</m:t>
                      </m:r>
                    </m:oMath>
                  </a14:m>
                  <a:endParaRPr lang="ru-RU" sz="1600" i="1" dirty="0"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</mc:Choice>
          <mc:Fallback xmlns="">
            <p:sp>
              <p:nvSpPr>
                <p:cNvPr id="55" name="TextBox 38">
                  <a:extLst>
                    <a:ext uri="{FF2B5EF4-FFF2-40B4-BE49-F238E27FC236}">
                      <a16:creationId xmlns:a16="http://schemas.microsoft.com/office/drawing/2014/main" id="{F8ADDE53-C1BC-4262-A7B1-98BC475EE4F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13356" y="3163788"/>
                  <a:ext cx="1559722" cy="338554"/>
                </a:xfrm>
                <a:prstGeom prst="rect">
                  <a:avLst/>
                </a:prstGeom>
                <a:blipFill>
                  <a:blip r:embed="rId8"/>
                  <a:stretch>
                    <a:fillRect l="-2344" t="-5455" b="-23636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84FB3028-BEDC-4F58-B9AA-785363EFCF73}"/>
              </a:ext>
            </a:extLst>
          </p:cNvPr>
          <p:cNvSpPr txBox="1"/>
          <p:nvPr/>
        </p:nvSpPr>
        <p:spPr>
          <a:xfrm>
            <a:off x="317560" y="3520526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tx2"/>
                </a:solidFill>
              </a:rPr>
              <a:t>0</a:t>
            </a:r>
            <a:endParaRPr lang="ru-RU" sz="1400" dirty="0">
              <a:solidFill>
                <a:schemeClr val="tx2"/>
              </a:solidFill>
            </a:endParaRPr>
          </a:p>
        </p:txBody>
      </p:sp>
      <p:sp>
        <p:nvSpPr>
          <p:cNvPr id="57" name="TextBox 61">
            <a:extLst>
              <a:ext uri="{FF2B5EF4-FFF2-40B4-BE49-F238E27FC236}">
                <a16:creationId xmlns:a16="http://schemas.microsoft.com/office/drawing/2014/main" id="{BEC51512-76FF-4130-A1C4-FBF96BFB704F}"/>
              </a:ext>
            </a:extLst>
          </p:cNvPr>
          <p:cNvSpPr txBox="1"/>
          <p:nvPr/>
        </p:nvSpPr>
        <p:spPr>
          <a:xfrm>
            <a:off x="9031226" y="3010781"/>
            <a:ext cx="4090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i="1" dirty="0">
                <a:latin typeface="Times New Roman" pitchFamily="18" charset="0"/>
                <a:cs typeface="Times New Roman" pitchFamily="18" charset="0"/>
              </a:rPr>
              <a:t>0,5</a:t>
            </a:r>
            <a:endParaRPr lang="ru-RU" sz="1400" i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8" name="Овал 57">
            <a:extLst>
              <a:ext uri="{FF2B5EF4-FFF2-40B4-BE49-F238E27FC236}">
                <a16:creationId xmlns:a16="http://schemas.microsoft.com/office/drawing/2014/main" id="{10E045E8-169A-4450-8161-91BEB6061EB5}"/>
              </a:ext>
            </a:extLst>
          </p:cNvPr>
          <p:cNvSpPr/>
          <p:nvPr/>
        </p:nvSpPr>
        <p:spPr bwMode="auto">
          <a:xfrm>
            <a:off x="786802" y="3646258"/>
            <a:ext cx="90794" cy="83824"/>
          </a:xfrm>
          <a:prstGeom prst="ellipse">
            <a:avLst/>
          </a:prstGeom>
          <a:solidFill>
            <a:srgbClr val="00B0F0"/>
          </a:solidFill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9" name="Овал 58">
            <a:extLst>
              <a:ext uri="{FF2B5EF4-FFF2-40B4-BE49-F238E27FC236}">
                <a16:creationId xmlns:a16="http://schemas.microsoft.com/office/drawing/2014/main" id="{77ECEEC1-FED4-4C00-8760-BFF927CCEAFF}"/>
              </a:ext>
            </a:extLst>
          </p:cNvPr>
          <p:cNvSpPr/>
          <p:nvPr/>
        </p:nvSpPr>
        <p:spPr bwMode="auto">
          <a:xfrm>
            <a:off x="973933" y="3646258"/>
            <a:ext cx="90794" cy="83824"/>
          </a:xfrm>
          <a:prstGeom prst="ellipse">
            <a:avLst/>
          </a:prstGeom>
          <a:solidFill>
            <a:srgbClr val="00B0F0"/>
          </a:solidFill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0" name="Овал 59">
            <a:extLst>
              <a:ext uri="{FF2B5EF4-FFF2-40B4-BE49-F238E27FC236}">
                <a16:creationId xmlns:a16="http://schemas.microsoft.com/office/drawing/2014/main" id="{E7BA2BD0-97CD-4801-953B-09FE4045D455}"/>
              </a:ext>
            </a:extLst>
          </p:cNvPr>
          <p:cNvSpPr/>
          <p:nvPr/>
        </p:nvSpPr>
        <p:spPr bwMode="auto">
          <a:xfrm>
            <a:off x="1269786" y="3646258"/>
            <a:ext cx="90794" cy="83824"/>
          </a:xfrm>
          <a:prstGeom prst="ellipse">
            <a:avLst/>
          </a:prstGeom>
          <a:solidFill>
            <a:srgbClr val="00B0F0"/>
          </a:solidFill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1" name="Овал 60">
            <a:extLst>
              <a:ext uri="{FF2B5EF4-FFF2-40B4-BE49-F238E27FC236}">
                <a16:creationId xmlns:a16="http://schemas.microsoft.com/office/drawing/2014/main" id="{993102B8-231D-41ED-8AAF-8A5EAFE38AB1}"/>
              </a:ext>
            </a:extLst>
          </p:cNvPr>
          <p:cNvSpPr/>
          <p:nvPr/>
        </p:nvSpPr>
        <p:spPr bwMode="auto">
          <a:xfrm>
            <a:off x="1614207" y="3649112"/>
            <a:ext cx="90794" cy="83824"/>
          </a:xfrm>
          <a:prstGeom prst="ellipse">
            <a:avLst/>
          </a:prstGeom>
          <a:solidFill>
            <a:srgbClr val="00B0F0"/>
          </a:solidFill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2" name="Овал 61">
            <a:extLst>
              <a:ext uri="{FF2B5EF4-FFF2-40B4-BE49-F238E27FC236}">
                <a16:creationId xmlns:a16="http://schemas.microsoft.com/office/drawing/2014/main" id="{904AB0D1-EED9-405D-BFA9-0E1F41B01B16}"/>
              </a:ext>
            </a:extLst>
          </p:cNvPr>
          <p:cNvSpPr/>
          <p:nvPr/>
        </p:nvSpPr>
        <p:spPr bwMode="auto">
          <a:xfrm>
            <a:off x="1837357" y="3644349"/>
            <a:ext cx="90794" cy="83824"/>
          </a:xfrm>
          <a:prstGeom prst="ellipse">
            <a:avLst/>
          </a:prstGeom>
          <a:solidFill>
            <a:srgbClr val="00B0F0"/>
          </a:solidFill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3" name="Овал 62">
            <a:extLst>
              <a:ext uri="{FF2B5EF4-FFF2-40B4-BE49-F238E27FC236}">
                <a16:creationId xmlns:a16="http://schemas.microsoft.com/office/drawing/2014/main" id="{0A639E5F-7503-4A1C-BD11-FECB7D70832C}"/>
              </a:ext>
            </a:extLst>
          </p:cNvPr>
          <p:cNvSpPr/>
          <p:nvPr/>
        </p:nvSpPr>
        <p:spPr bwMode="auto">
          <a:xfrm>
            <a:off x="2030767" y="3646258"/>
            <a:ext cx="90794" cy="83824"/>
          </a:xfrm>
          <a:prstGeom prst="ellipse">
            <a:avLst/>
          </a:prstGeom>
          <a:solidFill>
            <a:srgbClr val="00B0F0"/>
          </a:solidFill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4" name="Овал 63">
            <a:extLst>
              <a:ext uri="{FF2B5EF4-FFF2-40B4-BE49-F238E27FC236}">
                <a16:creationId xmlns:a16="http://schemas.microsoft.com/office/drawing/2014/main" id="{5DEB77AB-5089-47E8-8E6D-440593A26C89}"/>
              </a:ext>
            </a:extLst>
          </p:cNvPr>
          <p:cNvSpPr/>
          <p:nvPr/>
        </p:nvSpPr>
        <p:spPr bwMode="auto">
          <a:xfrm>
            <a:off x="2251747" y="3646258"/>
            <a:ext cx="90794" cy="83824"/>
          </a:xfrm>
          <a:prstGeom prst="ellipse">
            <a:avLst/>
          </a:prstGeom>
          <a:solidFill>
            <a:srgbClr val="00B0F0"/>
          </a:solidFill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65" name="Прямая со стрелкой 64">
            <a:extLst>
              <a:ext uri="{FF2B5EF4-FFF2-40B4-BE49-F238E27FC236}">
                <a16:creationId xmlns:a16="http://schemas.microsoft.com/office/drawing/2014/main" id="{8D4D0592-8E8B-4C08-98B7-40FA3CB30E9A}"/>
              </a:ext>
            </a:extLst>
          </p:cNvPr>
          <p:cNvCxnSpPr>
            <a:stCxn id="76" idx="3"/>
          </p:cNvCxnSpPr>
          <p:nvPr/>
        </p:nvCxnSpPr>
        <p:spPr bwMode="auto">
          <a:xfrm flipV="1">
            <a:off x="7988638" y="3687164"/>
            <a:ext cx="3105245" cy="16872"/>
          </a:xfrm>
          <a:prstGeom prst="straightConnector1">
            <a:avLst/>
          </a:prstGeom>
          <a:ln w="12700">
            <a:solidFill>
              <a:schemeClr val="tx2"/>
            </a:solidFill>
            <a:headEnd type="none" w="med" len="med"/>
            <a:tailEnd type="stealth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Прямая соединительная линия 65">
            <a:extLst>
              <a:ext uri="{FF2B5EF4-FFF2-40B4-BE49-F238E27FC236}">
                <a16:creationId xmlns:a16="http://schemas.microsoft.com/office/drawing/2014/main" id="{34BE0A23-6896-433A-A853-632280561050}"/>
              </a:ext>
            </a:extLst>
          </p:cNvPr>
          <p:cNvCxnSpPr>
            <a:stCxn id="67" idx="3"/>
          </p:cNvCxnSpPr>
          <p:nvPr/>
        </p:nvCxnSpPr>
        <p:spPr bwMode="auto">
          <a:xfrm flipV="1">
            <a:off x="7988638" y="2643224"/>
            <a:ext cx="3105245" cy="1687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7" name="TextBox 80">
            <a:extLst>
              <a:ext uri="{FF2B5EF4-FFF2-40B4-BE49-F238E27FC236}">
                <a16:creationId xmlns:a16="http://schemas.microsoft.com/office/drawing/2014/main" id="{CAEB3A14-1462-4C6D-8FB5-1D4F71A866B6}"/>
              </a:ext>
            </a:extLst>
          </p:cNvPr>
          <p:cNvSpPr txBox="1"/>
          <p:nvPr/>
        </p:nvSpPr>
        <p:spPr>
          <a:xfrm>
            <a:off x="7701380" y="2490823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fontAlgn="base">
              <a:spcBef>
                <a:spcPct val="0"/>
              </a:spcBef>
              <a:spcAft>
                <a:spcPct val="0"/>
              </a:spcAft>
            </a:pPr>
            <a:r>
              <a:rPr lang="en-US" sz="1600" i="1" dirty="0">
                <a:latin typeface="Times New Roman" pitchFamily="18" charset="0"/>
                <a:cs typeface="Times New Roman" pitchFamily="18" charset="0"/>
              </a:rPr>
              <a:t>1</a:t>
            </a:r>
            <a:endParaRPr lang="ru-RU" sz="1600" i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8" name="Умножение 51">
            <a:extLst>
              <a:ext uri="{FF2B5EF4-FFF2-40B4-BE49-F238E27FC236}">
                <a16:creationId xmlns:a16="http://schemas.microsoft.com/office/drawing/2014/main" id="{ABEBD85B-645E-4CCD-81A6-5C4D19C3E6B0}"/>
              </a:ext>
            </a:extLst>
          </p:cNvPr>
          <p:cNvSpPr/>
          <p:nvPr/>
        </p:nvSpPr>
        <p:spPr bwMode="auto">
          <a:xfrm>
            <a:off x="9444867" y="2567023"/>
            <a:ext cx="163116" cy="155377"/>
          </a:xfrm>
          <a:prstGeom prst="mathMultiply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18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69" name="Умножение 52">
            <a:extLst>
              <a:ext uri="{FF2B5EF4-FFF2-40B4-BE49-F238E27FC236}">
                <a16:creationId xmlns:a16="http://schemas.microsoft.com/office/drawing/2014/main" id="{9F45246B-2A61-4556-9E9F-65BF1F54913A}"/>
              </a:ext>
            </a:extLst>
          </p:cNvPr>
          <p:cNvSpPr/>
          <p:nvPr/>
        </p:nvSpPr>
        <p:spPr bwMode="auto">
          <a:xfrm>
            <a:off x="9641744" y="2564046"/>
            <a:ext cx="163116" cy="155377"/>
          </a:xfrm>
          <a:prstGeom prst="mathMultiply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18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70" name="Умножение 53">
            <a:extLst>
              <a:ext uri="{FF2B5EF4-FFF2-40B4-BE49-F238E27FC236}">
                <a16:creationId xmlns:a16="http://schemas.microsoft.com/office/drawing/2014/main" id="{0CCE76E2-EB78-4011-8E33-284115F434B4}"/>
              </a:ext>
            </a:extLst>
          </p:cNvPr>
          <p:cNvSpPr/>
          <p:nvPr/>
        </p:nvSpPr>
        <p:spPr bwMode="auto">
          <a:xfrm>
            <a:off x="9861481" y="2567023"/>
            <a:ext cx="163116" cy="155377"/>
          </a:xfrm>
          <a:prstGeom prst="mathMultiply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18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71" name="Умножение 54">
            <a:extLst>
              <a:ext uri="{FF2B5EF4-FFF2-40B4-BE49-F238E27FC236}">
                <a16:creationId xmlns:a16="http://schemas.microsoft.com/office/drawing/2014/main" id="{7FAF42C2-0A61-4DC8-8D19-93CE273A412C}"/>
              </a:ext>
            </a:extLst>
          </p:cNvPr>
          <p:cNvSpPr/>
          <p:nvPr/>
        </p:nvSpPr>
        <p:spPr bwMode="auto">
          <a:xfrm>
            <a:off x="10091324" y="2561069"/>
            <a:ext cx="163116" cy="155377"/>
          </a:xfrm>
          <a:prstGeom prst="mathMultiply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18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72" name="Умножение 55">
            <a:extLst>
              <a:ext uri="{FF2B5EF4-FFF2-40B4-BE49-F238E27FC236}">
                <a16:creationId xmlns:a16="http://schemas.microsoft.com/office/drawing/2014/main" id="{7F2E3BCC-77DF-4F7D-9645-08773C6A985E}"/>
              </a:ext>
            </a:extLst>
          </p:cNvPr>
          <p:cNvSpPr/>
          <p:nvPr/>
        </p:nvSpPr>
        <p:spPr bwMode="auto">
          <a:xfrm>
            <a:off x="10254440" y="2561068"/>
            <a:ext cx="163116" cy="155377"/>
          </a:xfrm>
          <a:prstGeom prst="mathMultiply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18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73" name="Умножение 56">
            <a:extLst>
              <a:ext uri="{FF2B5EF4-FFF2-40B4-BE49-F238E27FC236}">
                <a16:creationId xmlns:a16="http://schemas.microsoft.com/office/drawing/2014/main" id="{534ABA0E-452E-494B-A80C-88972D136D49}"/>
              </a:ext>
            </a:extLst>
          </p:cNvPr>
          <p:cNvSpPr/>
          <p:nvPr/>
        </p:nvSpPr>
        <p:spPr bwMode="auto">
          <a:xfrm>
            <a:off x="9238990" y="2561066"/>
            <a:ext cx="163116" cy="155377"/>
          </a:xfrm>
          <a:prstGeom prst="mathMultiply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18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74" name="Умножение 57">
            <a:extLst>
              <a:ext uri="{FF2B5EF4-FFF2-40B4-BE49-F238E27FC236}">
                <a16:creationId xmlns:a16="http://schemas.microsoft.com/office/drawing/2014/main" id="{AFEED688-2B8E-44D4-8A73-FA7501C6AC34}"/>
              </a:ext>
            </a:extLst>
          </p:cNvPr>
          <p:cNvSpPr/>
          <p:nvPr/>
        </p:nvSpPr>
        <p:spPr bwMode="auto">
          <a:xfrm>
            <a:off x="10495184" y="2567023"/>
            <a:ext cx="163116" cy="155377"/>
          </a:xfrm>
          <a:prstGeom prst="mathMultiply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18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75" name="Умножение 58">
            <a:extLst>
              <a:ext uri="{FF2B5EF4-FFF2-40B4-BE49-F238E27FC236}">
                <a16:creationId xmlns:a16="http://schemas.microsoft.com/office/drawing/2014/main" id="{2F3DAE66-A2B6-43EF-AA85-54A0FFB8505D}"/>
              </a:ext>
            </a:extLst>
          </p:cNvPr>
          <p:cNvSpPr/>
          <p:nvPr/>
        </p:nvSpPr>
        <p:spPr bwMode="auto">
          <a:xfrm>
            <a:off x="10659319" y="2567023"/>
            <a:ext cx="163116" cy="155377"/>
          </a:xfrm>
          <a:prstGeom prst="mathMultiply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18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76" name="TextBox 91">
            <a:extLst>
              <a:ext uri="{FF2B5EF4-FFF2-40B4-BE49-F238E27FC236}">
                <a16:creationId xmlns:a16="http://schemas.microsoft.com/office/drawing/2014/main" id="{33421323-D349-4779-B87B-2903136C386F}"/>
              </a:ext>
            </a:extLst>
          </p:cNvPr>
          <p:cNvSpPr txBox="1"/>
          <p:nvPr/>
        </p:nvSpPr>
        <p:spPr>
          <a:xfrm>
            <a:off x="7701380" y="3534759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fontAlgn="base">
              <a:spcBef>
                <a:spcPct val="0"/>
              </a:spcBef>
              <a:spcAft>
                <a:spcPct val="0"/>
              </a:spcAft>
            </a:pPr>
            <a:r>
              <a:rPr lang="en-US" sz="1600" i="1" dirty="0">
                <a:latin typeface="Times New Roman" pitchFamily="18" charset="0"/>
                <a:cs typeface="Times New Roman" pitchFamily="18" charset="0"/>
              </a:rPr>
              <a:t>0</a:t>
            </a:r>
            <a:endParaRPr lang="ru-RU" sz="1600" i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7" name="Овал 76">
            <a:extLst>
              <a:ext uri="{FF2B5EF4-FFF2-40B4-BE49-F238E27FC236}">
                <a16:creationId xmlns:a16="http://schemas.microsoft.com/office/drawing/2014/main" id="{01113591-EAE2-4540-AD62-0E8E6FDFBE72}"/>
              </a:ext>
            </a:extLst>
          </p:cNvPr>
          <p:cNvSpPr/>
          <p:nvPr/>
        </p:nvSpPr>
        <p:spPr bwMode="auto">
          <a:xfrm>
            <a:off x="8088405" y="3645251"/>
            <a:ext cx="90794" cy="83824"/>
          </a:xfrm>
          <a:prstGeom prst="ellipse">
            <a:avLst/>
          </a:prstGeom>
          <a:solidFill>
            <a:srgbClr val="00B0F0"/>
          </a:solidFill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8" name="Овал 77">
            <a:extLst>
              <a:ext uri="{FF2B5EF4-FFF2-40B4-BE49-F238E27FC236}">
                <a16:creationId xmlns:a16="http://schemas.microsoft.com/office/drawing/2014/main" id="{E7A1C69E-6ACE-4A1B-8D7D-D77584D0F932}"/>
              </a:ext>
            </a:extLst>
          </p:cNvPr>
          <p:cNvSpPr/>
          <p:nvPr/>
        </p:nvSpPr>
        <p:spPr bwMode="auto">
          <a:xfrm>
            <a:off x="8275536" y="3645251"/>
            <a:ext cx="90794" cy="83824"/>
          </a:xfrm>
          <a:prstGeom prst="ellipse">
            <a:avLst/>
          </a:prstGeom>
          <a:solidFill>
            <a:srgbClr val="00B0F0"/>
          </a:solidFill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9" name="Овал 78">
            <a:extLst>
              <a:ext uri="{FF2B5EF4-FFF2-40B4-BE49-F238E27FC236}">
                <a16:creationId xmlns:a16="http://schemas.microsoft.com/office/drawing/2014/main" id="{56955AE1-F65A-4E0B-8AEA-92AEB30A7CD9}"/>
              </a:ext>
            </a:extLst>
          </p:cNvPr>
          <p:cNvSpPr/>
          <p:nvPr/>
        </p:nvSpPr>
        <p:spPr bwMode="auto">
          <a:xfrm>
            <a:off x="8571389" y="3645251"/>
            <a:ext cx="90794" cy="83824"/>
          </a:xfrm>
          <a:prstGeom prst="ellipse">
            <a:avLst/>
          </a:prstGeom>
          <a:solidFill>
            <a:srgbClr val="00B0F0"/>
          </a:solidFill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0" name="Овал 79">
            <a:extLst>
              <a:ext uri="{FF2B5EF4-FFF2-40B4-BE49-F238E27FC236}">
                <a16:creationId xmlns:a16="http://schemas.microsoft.com/office/drawing/2014/main" id="{8DD0A4FD-46FF-49D5-B6B3-BFCA34BBCD70}"/>
              </a:ext>
            </a:extLst>
          </p:cNvPr>
          <p:cNvSpPr/>
          <p:nvPr/>
        </p:nvSpPr>
        <p:spPr bwMode="auto">
          <a:xfrm>
            <a:off x="8915810" y="3648105"/>
            <a:ext cx="90794" cy="83824"/>
          </a:xfrm>
          <a:prstGeom prst="ellipse">
            <a:avLst/>
          </a:prstGeom>
          <a:solidFill>
            <a:srgbClr val="00B0F0"/>
          </a:solidFill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1" name="Овал 80">
            <a:extLst>
              <a:ext uri="{FF2B5EF4-FFF2-40B4-BE49-F238E27FC236}">
                <a16:creationId xmlns:a16="http://schemas.microsoft.com/office/drawing/2014/main" id="{DF286730-CE5C-429F-9CEE-4E6779FE2B55}"/>
              </a:ext>
            </a:extLst>
          </p:cNvPr>
          <p:cNvSpPr/>
          <p:nvPr/>
        </p:nvSpPr>
        <p:spPr bwMode="auto">
          <a:xfrm>
            <a:off x="9138960" y="3643342"/>
            <a:ext cx="90794" cy="83824"/>
          </a:xfrm>
          <a:prstGeom prst="ellipse">
            <a:avLst/>
          </a:prstGeom>
          <a:solidFill>
            <a:srgbClr val="00B0F0"/>
          </a:solidFill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2" name="Овал 81">
            <a:extLst>
              <a:ext uri="{FF2B5EF4-FFF2-40B4-BE49-F238E27FC236}">
                <a16:creationId xmlns:a16="http://schemas.microsoft.com/office/drawing/2014/main" id="{16C97633-0E9F-4560-B614-EF328F8F7CF8}"/>
              </a:ext>
            </a:extLst>
          </p:cNvPr>
          <p:cNvSpPr/>
          <p:nvPr/>
        </p:nvSpPr>
        <p:spPr bwMode="auto">
          <a:xfrm>
            <a:off x="9332370" y="3645251"/>
            <a:ext cx="90794" cy="83824"/>
          </a:xfrm>
          <a:prstGeom prst="ellipse">
            <a:avLst/>
          </a:prstGeom>
          <a:solidFill>
            <a:srgbClr val="00B0F0"/>
          </a:solidFill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3" name="Овал 82">
            <a:extLst>
              <a:ext uri="{FF2B5EF4-FFF2-40B4-BE49-F238E27FC236}">
                <a16:creationId xmlns:a16="http://schemas.microsoft.com/office/drawing/2014/main" id="{2BB9F5F7-4F16-4B42-92E8-1E162626AB9F}"/>
              </a:ext>
            </a:extLst>
          </p:cNvPr>
          <p:cNvSpPr/>
          <p:nvPr/>
        </p:nvSpPr>
        <p:spPr bwMode="auto">
          <a:xfrm>
            <a:off x="9553350" y="3645251"/>
            <a:ext cx="90794" cy="83824"/>
          </a:xfrm>
          <a:prstGeom prst="ellipse">
            <a:avLst/>
          </a:prstGeom>
          <a:solidFill>
            <a:srgbClr val="00B0F0"/>
          </a:solidFill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84" name="Прямая со стрелкой 83">
            <a:extLst>
              <a:ext uri="{FF2B5EF4-FFF2-40B4-BE49-F238E27FC236}">
                <a16:creationId xmlns:a16="http://schemas.microsoft.com/office/drawing/2014/main" id="{84749BA0-8AE1-4782-9B90-B5D57D2E0E42}"/>
              </a:ext>
            </a:extLst>
          </p:cNvPr>
          <p:cNvCxnSpPr/>
          <p:nvPr/>
        </p:nvCxnSpPr>
        <p:spPr bwMode="auto">
          <a:xfrm flipV="1">
            <a:off x="9444867" y="2386997"/>
            <a:ext cx="0" cy="1303020"/>
          </a:xfrm>
          <a:prstGeom prst="straightConnector1">
            <a:avLst/>
          </a:prstGeom>
          <a:ln w="12700">
            <a:solidFill>
              <a:srgbClr val="0070C0"/>
            </a:solidFill>
            <a:headEnd type="none" w="med" len="med"/>
            <a:tailEnd type="stealth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Прямая соединительная линия 84">
            <a:extLst>
              <a:ext uri="{FF2B5EF4-FFF2-40B4-BE49-F238E27FC236}">
                <a16:creationId xmlns:a16="http://schemas.microsoft.com/office/drawing/2014/main" id="{C2ACDE0E-65C7-427D-A944-27139A51E523}"/>
              </a:ext>
            </a:extLst>
          </p:cNvPr>
          <p:cNvCxnSpPr/>
          <p:nvPr/>
        </p:nvCxnSpPr>
        <p:spPr bwMode="auto">
          <a:xfrm flipH="1">
            <a:off x="9392760" y="3168109"/>
            <a:ext cx="47610" cy="0"/>
          </a:xfrm>
          <a:prstGeom prst="line">
            <a:avLst/>
          </a:prstGeom>
          <a:ln w="12700">
            <a:solidFill>
              <a:schemeClr val="tx2"/>
            </a:solidFill>
            <a:headEnd type="none" w="med" len="med"/>
            <a:tailEnd type="none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Объект 85">
                <a:extLst>
                  <a:ext uri="{FF2B5EF4-FFF2-40B4-BE49-F238E27FC236}">
                    <a16:creationId xmlns:a16="http://schemas.microsoft.com/office/drawing/2014/main" id="{5BB09A60-9DD3-475A-9004-AFB3B783283A}"/>
                  </a:ext>
                </a:extLst>
              </p:cNvPr>
              <p:cNvSpPr txBox="1"/>
              <p:nvPr/>
            </p:nvSpPr>
            <p:spPr bwMode="auto">
              <a:xfrm>
                <a:off x="4790226" y="3137669"/>
                <a:ext cx="2442970" cy="558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ru-RU" sz="16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ru-RU" sz="16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ru-RU" sz="16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ru-RU" sz="16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ru-RU" sz="16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ru-RU" sz="16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ru-RU" sz="16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ru-RU" sz="16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ru-RU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ru-RU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ru-RU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ru-RU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ru-RU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ru-RU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</m:den>
                      </m:f>
                    </m:oMath>
                  </m:oMathPara>
                </a14:m>
                <a:endParaRPr lang="ru-RU" sz="1600" dirty="0"/>
              </a:p>
            </p:txBody>
          </p:sp>
        </mc:Choice>
        <mc:Fallback xmlns="">
          <p:sp>
            <p:nvSpPr>
              <p:cNvPr id="86" name="Объект 85">
                <a:extLst>
                  <a:ext uri="{FF2B5EF4-FFF2-40B4-BE49-F238E27FC236}">
                    <a16:creationId xmlns:a16="http://schemas.microsoft.com/office/drawing/2014/main" id="{5BB09A60-9DD3-475A-9004-AFB3B78328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790226" y="3137669"/>
                <a:ext cx="2442970" cy="55880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Объект 86">
                <a:extLst>
                  <a:ext uri="{FF2B5EF4-FFF2-40B4-BE49-F238E27FC236}">
                    <a16:creationId xmlns:a16="http://schemas.microsoft.com/office/drawing/2014/main" id="{7B132624-C8C9-44F5-A9C0-344CFD523505}"/>
                  </a:ext>
                </a:extLst>
              </p:cNvPr>
              <p:cNvSpPr txBox="1"/>
              <p:nvPr/>
            </p:nvSpPr>
            <p:spPr bwMode="auto">
              <a:xfrm>
                <a:off x="4865651" y="2732719"/>
                <a:ext cx="2110483" cy="279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ru-RU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ru-RU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ru-RU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ru-RU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ru-RU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ru-RU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ru-RU" sz="16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ru-RU" sz="1600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7" name="Объект 86">
                <a:extLst>
                  <a:ext uri="{FF2B5EF4-FFF2-40B4-BE49-F238E27FC236}">
                    <a16:creationId xmlns:a16="http://schemas.microsoft.com/office/drawing/2014/main" id="{7B132624-C8C9-44F5-A9C0-344CFD5235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865651" y="2732719"/>
                <a:ext cx="2110483" cy="279400"/>
              </a:xfrm>
              <a:prstGeom prst="rect">
                <a:avLst/>
              </a:prstGeom>
              <a:blipFill>
                <a:blip r:embed="rId10"/>
                <a:stretch>
                  <a:fillRect b="-1956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1" name="Стрелка вправо 30766">
            <a:extLst>
              <a:ext uri="{FF2B5EF4-FFF2-40B4-BE49-F238E27FC236}">
                <a16:creationId xmlns:a16="http://schemas.microsoft.com/office/drawing/2014/main" id="{198EB568-10E3-4825-BADC-5D4F9E3C4ABE}"/>
              </a:ext>
            </a:extLst>
          </p:cNvPr>
          <p:cNvSpPr/>
          <p:nvPr/>
        </p:nvSpPr>
        <p:spPr bwMode="auto">
          <a:xfrm>
            <a:off x="654268" y="2784367"/>
            <a:ext cx="4284397" cy="252293"/>
          </a:xfrm>
          <a:prstGeom prst="rightArrow">
            <a:avLst/>
          </a:prstGeom>
          <a:solidFill>
            <a:schemeClr val="accent1">
              <a:alpha val="48000"/>
            </a:schemeClr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92" name="Стрелка вправо 111">
            <a:extLst>
              <a:ext uri="{FF2B5EF4-FFF2-40B4-BE49-F238E27FC236}">
                <a16:creationId xmlns:a16="http://schemas.microsoft.com/office/drawing/2014/main" id="{1860321D-902F-45B7-9B46-3BDA454E74E5}"/>
              </a:ext>
            </a:extLst>
          </p:cNvPr>
          <p:cNvSpPr/>
          <p:nvPr/>
        </p:nvSpPr>
        <p:spPr bwMode="auto">
          <a:xfrm>
            <a:off x="6819875" y="2774240"/>
            <a:ext cx="2603289" cy="252293"/>
          </a:xfrm>
          <a:prstGeom prst="rightArrow">
            <a:avLst/>
          </a:prstGeom>
          <a:solidFill>
            <a:schemeClr val="accent1">
              <a:alpha val="48000"/>
            </a:schemeClr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93" name="Овал 92">
            <a:extLst>
              <a:ext uri="{FF2B5EF4-FFF2-40B4-BE49-F238E27FC236}">
                <a16:creationId xmlns:a16="http://schemas.microsoft.com/office/drawing/2014/main" id="{9E6FA72B-51F4-4BB2-9074-E01A973E3C2B}"/>
              </a:ext>
            </a:extLst>
          </p:cNvPr>
          <p:cNvSpPr/>
          <p:nvPr/>
        </p:nvSpPr>
        <p:spPr bwMode="auto">
          <a:xfrm>
            <a:off x="3384887" y="3761008"/>
            <a:ext cx="299807" cy="256337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94" name="Овал 93">
            <a:extLst>
              <a:ext uri="{FF2B5EF4-FFF2-40B4-BE49-F238E27FC236}">
                <a16:creationId xmlns:a16="http://schemas.microsoft.com/office/drawing/2014/main" id="{D6725043-361E-4B87-957F-D34E1CA52827}"/>
              </a:ext>
            </a:extLst>
          </p:cNvPr>
          <p:cNvSpPr/>
          <p:nvPr/>
        </p:nvSpPr>
        <p:spPr bwMode="auto">
          <a:xfrm>
            <a:off x="10783233" y="3817848"/>
            <a:ext cx="299807" cy="256337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98" name="Рукописный ввод 97">
                <a:extLst>
                  <a:ext uri="{FF2B5EF4-FFF2-40B4-BE49-F238E27FC236}">
                    <a16:creationId xmlns:a16="http://schemas.microsoft.com/office/drawing/2014/main" id="{1473825C-B14B-44CA-9CC1-B1922BCE86A1}"/>
                  </a:ext>
                </a:extLst>
              </p14:cNvPr>
              <p14:cNvContentPartPr/>
              <p14:nvPr/>
            </p14:nvContentPartPr>
            <p14:xfrm>
              <a:off x="8103960" y="2724120"/>
              <a:ext cx="2760840" cy="894600"/>
            </p14:xfrm>
          </p:contentPart>
        </mc:Choice>
        <mc:Fallback xmlns="">
          <p:pic>
            <p:nvPicPr>
              <p:cNvPr id="98" name="Рукописный ввод 97">
                <a:extLst>
                  <a:ext uri="{FF2B5EF4-FFF2-40B4-BE49-F238E27FC236}">
                    <a16:creationId xmlns:a16="http://schemas.microsoft.com/office/drawing/2014/main" id="{1473825C-B14B-44CA-9CC1-B1922BCE86A1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094600" y="2714760"/>
                <a:ext cx="2779560" cy="913320"/>
              </a:xfrm>
              <a:prstGeom prst="rect">
                <a:avLst/>
              </a:prstGeom>
            </p:spPr>
          </p:pic>
        </mc:Fallback>
      </mc:AlternateContent>
      <p:pic>
        <p:nvPicPr>
          <p:cNvPr id="100" name="Picture 3">
            <a:extLst>
              <a:ext uri="{FF2B5EF4-FFF2-40B4-BE49-F238E27FC236}">
                <a16:creationId xmlns:a16="http://schemas.microsoft.com/office/drawing/2014/main" id="{8DB9F8FD-3C79-499A-8AC8-AE0EBF50FC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52"/>
          <a:stretch/>
        </p:blipFill>
        <p:spPr bwMode="auto">
          <a:xfrm>
            <a:off x="6126569" y="5394414"/>
            <a:ext cx="2196000" cy="14171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Объект 31">
                <a:extLst>
                  <a:ext uri="{FF2B5EF4-FFF2-40B4-BE49-F238E27FC236}">
                    <a16:creationId xmlns:a16="http://schemas.microsoft.com/office/drawing/2014/main" id="{E2CB20D8-277F-4AE2-8DBF-BACE0BB18777}"/>
                  </a:ext>
                </a:extLst>
              </p:cNvPr>
              <p:cNvSpPr txBox="1"/>
              <p:nvPr/>
            </p:nvSpPr>
            <p:spPr bwMode="auto">
              <a:xfrm>
                <a:off x="6502711" y="4931502"/>
                <a:ext cx="5664685" cy="792162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rgbClr val="FF0000"/>
                </a:solidFill>
              </a:ln>
            </p:spPr>
            <p:txBody>
              <a:bodyPr>
                <a:noAutofit/>
              </a:bodyPr>
              <a:lstStyle>
                <a:defPPr>
                  <a:defRPr lang="ru-RU"/>
                </a:defPPr>
                <a:lvl1pPr>
                  <a:defRPr sz="1600" i="1">
                    <a:solidFill>
                      <a:srgbClr val="000000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l-GR">
                              <a:latin typeface="Cambria Math" panose="02040503050406030204" pitchFamily="18" charset="0"/>
                            </a:rPr>
                            <m:t>Θ</m:t>
                          </m:r>
                        </m:e>
                      </m:d>
                      <m:r>
                        <a:rPr lang="ru-RU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ru-RU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ru-RU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d>
                            <m:d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ru-RU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func>
                                <m:func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ru-RU">
                                      <a:latin typeface="Cambria Math" panose="02040503050406030204" pitchFamily="18" charset="0"/>
                                    </a:rPr>
                                    <m:t>ln</m:t>
                                  </m:r>
                                </m:fName>
                                <m:e>
                                  <m:r>
                                    <a:rPr lang="ru-RU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</m:e>
                              </m:func>
                              <m:sSup>
                                <m:sSup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ru-RU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ru-RU">
                                  <a:latin typeface="Cambria Math" panose="02040503050406030204" pitchFamily="18" charset="0"/>
                                </a:rPr>
                                <m:t>)+(1−</m:t>
                              </m:r>
                              <m:sSup>
                                <m:sSup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ru-RU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ru-RU">
                                  <a:latin typeface="Cambria Math" panose="02040503050406030204" pitchFamily="18" charset="0"/>
                                </a:rPr>
                                <m:t>)(</m:t>
                              </m:r>
                              <m:func>
                                <m:func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ru-RU">
                                      <a:latin typeface="Cambria Math" panose="02040503050406030204" pitchFamily="18" charset="0"/>
                                    </a:rPr>
                                    <m:t>ln</m:t>
                                  </m:r>
                                </m:fName>
                                <m:e>
                                  <m:r>
                                    <a:rPr lang="ru-RU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</m:e>
                              </m:func>
                              <m:r>
                                <a:rPr lang="ru-RU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p>
                                <m:sSup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ru-RU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ru-RU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</m:nary>
                      <m:r>
                        <a:rPr lang="ru-RU">
                          <a:latin typeface="Cambria Math" panose="02040503050406030204" pitchFamily="18" charset="0"/>
                        </a:rPr>
                        <m:t>⇒</m:t>
                      </m:r>
                      <m:r>
                        <m:rPr>
                          <m:sty m:val="p"/>
                        </m:rPr>
                        <a:rPr lang="ru-RU">
                          <a:latin typeface="Cambria Math" panose="02040503050406030204" pitchFamily="18" charset="0"/>
                        </a:rPr>
                        <m:t>min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01" name="Объект 31">
                <a:extLst>
                  <a:ext uri="{FF2B5EF4-FFF2-40B4-BE49-F238E27FC236}">
                    <a16:creationId xmlns:a16="http://schemas.microsoft.com/office/drawing/2014/main" id="{E2CB20D8-277F-4AE2-8DBF-BACE0BB187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502711" y="4931502"/>
                <a:ext cx="5664685" cy="79216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" name="Picture 2">
            <a:extLst>
              <a:ext uri="{FF2B5EF4-FFF2-40B4-BE49-F238E27FC236}">
                <a16:creationId xmlns:a16="http://schemas.microsoft.com/office/drawing/2014/main" id="{04E1A553-DFAC-4726-AF28-3D34A175C2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1680" y="5029847"/>
            <a:ext cx="598983" cy="602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" name="Стрелка вправо 111">
            <a:extLst>
              <a:ext uri="{FF2B5EF4-FFF2-40B4-BE49-F238E27FC236}">
                <a16:creationId xmlns:a16="http://schemas.microsoft.com/office/drawing/2014/main" id="{1448F34E-61E4-43B5-A0C4-E0C8E0F16115}"/>
              </a:ext>
            </a:extLst>
          </p:cNvPr>
          <p:cNvSpPr/>
          <p:nvPr/>
        </p:nvSpPr>
        <p:spPr bwMode="auto">
          <a:xfrm>
            <a:off x="7157721" y="3317165"/>
            <a:ext cx="2090269" cy="252293"/>
          </a:xfrm>
          <a:prstGeom prst="rightArrow">
            <a:avLst/>
          </a:prstGeom>
          <a:solidFill>
            <a:schemeClr val="accent1">
              <a:alpha val="48000"/>
            </a:schemeClr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6472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9" grpId="0"/>
      <p:bldP spid="32" grpId="0" animBg="1"/>
      <p:bldP spid="57" grpId="0"/>
      <p:bldP spid="67" grpId="0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6" grpId="0"/>
      <p:bldP spid="87" grpId="0"/>
      <p:bldP spid="91" grpId="0" animBg="1"/>
      <p:bldP spid="92" grpId="0" animBg="1"/>
      <p:bldP spid="93" grpId="0" animBg="1"/>
      <p:bldP spid="94" grpId="0" animBg="1"/>
      <p:bldP spid="101" grpId="0" animBg="1"/>
      <p:bldP spid="10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8">
            <a:extLst>
              <a:ext uri="{FF2B5EF4-FFF2-40B4-BE49-F238E27FC236}">
                <a16:creationId xmlns:a16="http://schemas.microsoft.com/office/drawing/2014/main" id="{D3FFAB76-60D7-4C61-B89D-CE0AC3C5DE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7204" y="0"/>
            <a:ext cx="9294796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sz="2800" b="1" dirty="0">
                <a:solidFill>
                  <a:srgbClr val="000000"/>
                </a:solidFill>
                <a:latin typeface="Cambria" pitchFamily="18" charset="0"/>
              </a:rPr>
              <a:t>Логистическая регрессия</a:t>
            </a:r>
            <a:r>
              <a:rPr lang="en-US" altLang="ru-RU" sz="2800" b="1" dirty="0">
                <a:solidFill>
                  <a:srgbClr val="000000"/>
                </a:solidFill>
                <a:latin typeface="Cambria" pitchFamily="18" charset="0"/>
              </a:rPr>
              <a:t> </a:t>
            </a:r>
            <a:r>
              <a:rPr lang="ru-RU" altLang="ru-RU" sz="2800" b="1" dirty="0">
                <a:solidFill>
                  <a:srgbClr val="000000"/>
                </a:solidFill>
                <a:latin typeface="Cambria" pitchFamily="18" charset="0"/>
              </a:rPr>
              <a:t>и решение задач классификации </a:t>
            </a:r>
            <a:r>
              <a:rPr lang="en-US" altLang="ru-RU" sz="2800" b="1" dirty="0">
                <a:solidFill>
                  <a:srgbClr val="000000"/>
                </a:solidFill>
                <a:latin typeface="Cambria" pitchFamily="18" charset="0"/>
              </a:rPr>
              <a:t>/ </a:t>
            </a:r>
            <a:r>
              <a:rPr lang="en-US" altLang="ru-RU" sz="2800" b="1" dirty="0">
                <a:solidFill>
                  <a:srgbClr val="7030A0"/>
                </a:solidFill>
                <a:latin typeface="Cambria" pitchFamily="18" charset="0"/>
              </a:rPr>
              <a:t>Logistic regression</a:t>
            </a:r>
            <a:r>
              <a:rPr lang="ru-RU" altLang="ru-RU" sz="2800" b="1" dirty="0">
                <a:solidFill>
                  <a:srgbClr val="7030A0"/>
                </a:solidFill>
                <a:latin typeface="Cambria" pitchFamily="18" charset="0"/>
              </a:rPr>
              <a:t> </a:t>
            </a:r>
            <a:r>
              <a:rPr lang="en-US" altLang="ru-RU" sz="2800" b="1" dirty="0">
                <a:solidFill>
                  <a:srgbClr val="7030A0"/>
                </a:solidFill>
                <a:latin typeface="Cambria" pitchFamily="18" charset="0"/>
              </a:rPr>
              <a:t>and classification</a:t>
            </a:r>
            <a:endParaRPr lang="ru-RU" altLang="ru-RU" sz="2800" b="1" dirty="0">
              <a:solidFill>
                <a:srgbClr val="7030A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Прямоугольник 8">
                <a:extLst>
                  <a:ext uri="{FF2B5EF4-FFF2-40B4-BE49-F238E27FC236}">
                    <a16:creationId xmlns:a16="http://schemas.microsoft.com/office/drawing/2014/main" id="{84681B68-2D45-4B05-957E-3B417AC1B5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27580" y="921180"/>
                <a:ext cx="8634043" cy="61651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  <a:alpha val="20000"/>
                </a:schemeClr>
              </a:solidFill>
              <a:ln>
                <a:noFill/>
              </a:ln>
            </p:spPr>
            <p:txBody>
              <a:bodyPr wrap="square" numCol="1">
                <a:spAutoFit/>
              </a:bodyPr>
              <a:lstStyle>
                <a:lvl1pPr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algn="just" eaLnBrk="1" hangingPunct="1"/>
                <a:r>
                  <a:rPr lang="ru-RU" altLang="ru-RU" u="sng" dirty="0"/>
                  <a:t>Основная идея:</a:t>
                </a:r>
                <a:r>
                  <a:rPr lang="ru-RU" altLang="ru-RU" dirty="0"/>
                  <a:t>  поиск наилучшей функциональной зависимости </a:t>
                </a:r>
                <a:r>
                  <a:rPr lang="ru-RU" altLang="ru-RU" dirty="0">
                    <a:solidFill>
                      <a:srgbClr val="002060"/>
                    </a:solidFill>
                  </a:rPr>
                  <a:t>бинарного</a:t>
                </a:r>
                <a:r>
                  <a:rPr lang="ru-RU" altLang="ru-RU" dirty="0"/>
                  <a:t> множества</a:t>
                </a:r>
                <a:r>
                  <a:rPr lang="ru-RU" altLang="ru-RU" i="1" dirty="0"/>
                  <a:t> </a:t>
                </a:r>
                <a14:m>
                  <m:oMath xmlns:m="http://schemas.openxmlformats.org/officeDocument/2006/math">
                    <m:r>
                      <a:rPr lang="en-US" altLang="ru-RU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altLang="ru-RU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ru-RU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altLang="ru-RU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ru-RU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ru-RU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ru-RU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en-US" altLang="ru-RU" dirty="0"/>
                  <a:t> </a:t>
                </a:r>
                <a:r>
                  <a:rPr lang="ru-RU" altLang="ru-RU" dirty="0"/>
                  <a:t>от множества </a:t>
                </a:r>
                <a14:m>
                  <m:oMath xmlns:m="http://schemas.openxmlformats.org/officeDocument/2006/math">
                    <m:r>
                      <a:rPr lang="en-US" altLang="ru-RU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ru-RU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ru-RU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altLang="ru-RU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ru-RU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ru-RU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ru-RU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en-US" altLang="ru-RU" dirty="0"/>
                  <a:t> (</a:t>
                </a:r>
                <a:r>
                  <a:rPr lang="en-US" altLang="ru-RU" i="1" dirty="0"/>
                  <a:t>i=1…m</a:t>
                </a:r>
                <a:r>
                  <a:rPr lang="en-US" altLang="ru-RU" dirty="0"/>
                  <a:t>) </a:t>
                </a:r>
                <a:r>
                  <a:rPr lang="ru-RU" altLang="ru-RU" dirty="0"/>
                  <a:t>по критерию минимума некоторой функции качества:</a:t>
                </a:r>
              </a:p>
            </p:txBody>
          </p:sp>
        </mc:Choice>
        <mc:Fallback xmlns="">
          <p:sp>
            <p:nvSpPr>
              <p:cNvPr id="8" name="Прямоугольник 8">
                <a:extLst>
                  <a:ext uri="{FF2B5EF4-FFF2-40B4-BE49-F238E27FC236}">
                    <a16:creationId xmlns:a16="http://schemas.microsoft.com/office/drawing/2014/main" id="{84681B68-2D45-4B05-957E-3B417AC1B5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227580" y="921180"/>
                <a:ext cx="8634043" cy="616515"/>
              </a:xfrm>
              <a:prstGeom prst="rect">
                <a:avLst/>
              </a:prstGeom>
              <a:blipFill>
                <a:blip r:embed="rId2"/>
                <a:stretch>
                  <a:fillRect l="-353" t="-2970" b="-990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B198872B-AD4D-4ED7-AC8F-31F055B52FBE}"/>
                  </a:ext>
                </a:extLst>
              </p:cNvPr>
              <p:cNvSpPr txBox="1"/>
              <p:nvPr/>
            </p:nvSpPr>
            <p:spPr>
              <a:xfrm>
                <a:off x="0" y="2448409"/>
                <a:ext cx="12173918" cy="9197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eqArr>
                                    <m:eqArrPr>
                                      <m:ctrlP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sSup>
                                        <m:sSupPr>
                                          <m:ctrlPr>
                                            <a:rPr lang="ru-RU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6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ru-RU" sz="16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600" b="0" i="1" smtClean="0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</m:e>
                                    <m:e>
                                      <m:r>
                                        <a:rPr lang="en-US" sz="16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…</m:t>
                                      </m:r>
                                    </m:e>
                                  </m:eqArr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ru-RU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6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eqArr>
                                    <m:eqArrPr>
                                      <m:ctrlP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sSup>
                                        <m:sSupPr>
                                          <m:ctrlPr>
                                            <a:rPr lang="ru-RU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6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ru-RU" sz="16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6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</m:e>
                                    <m:e>
                                      <m:r>
                                        <a:rPr lang="en-US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…</m:t>
                                      </m:r>
                                    </m:e>
                                  </m:eqArr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6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ru-RU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:r>
                  <a:rPr lang="en-US" sz="1600" dirty="0">
                    <a:solidFill>
                      <a:srgbClr val="00000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 </m:t>
                    </m:r>
                  </m:oMath>
                </a14:m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eqArr>
                                    <m:eqArrPr>
                                      <m:ctrlP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…</m:t>
                                      </m:r>
                                    </m:e>
                                  </m:eqArr>
                                </m:e>
                              </m:mr>
                              <m:mr>
                                <m:e>
                                  <m:r>
                                    <a:rPr lang="en-US" sz="16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  <m:r>
                              <a:rPr lang="en-US" sz="16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eqArr>
                                    <m:eqArrPr>
                                      <m:ctrlP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sSup>
                                        <m:sSupPr>
                                          <m:ctrlPr>
                                            <a:rPr lang="ru-RU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ru-RU" sz="16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600" b="0" i="1" smtClean="0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</m:e>
                                    <m:e>
                                      <m:r>
                                        <a:rPr lang="en-US" sz="16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…</m:t>
                                      </m:r>
                                    </m:e>
                                  </m:eqArr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ru-RU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</a:rPr>
                      <m:t>; </m:t>
                    </m:r>
                    <m:r>
                      <m:rPr>
                        <m:sty m:val="p"/>
                      </m:rPr>
                      <a:rPr lang="el-GR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sz="16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m:rPr>
                        <m:sty m:val="p"/>
                      </m:rPr>
                      <a:rPr lang="el-G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  <m:r>
                      <a:rPr lang="ru-RU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;</m:t>
                    </m:r>
                    <m:r>
                      <m:rPr>
                        <m:nor/>
                      </m:rPr>
                      <a: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		</m:t>
                    </m:r>
                  </m:oMath>
                </a14:m>
                <a:r>
                  <a:rPr lang="ru-RU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:r>
                  <a:rPr lang="en-US" sz="1600" dirty="0">
                    <a:solidFill>
                      <a:srgbClr val="00000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 </m:t>
                    </m:r>
                  </m:oMath>
                </a14:m>
                <a:r>
                  <a:rPr lang="ru-RU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:r>
                  <a:rPr lang="ru-RU" sz="1600" dirty="0">
                    <a:solidFill>
                      <a:srgbClr val="0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ru-RU" sz="1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ru-RU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u-RU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ru-RU" sz="1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ru-RU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ru-RU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ru-RU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ru-RU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ru-RU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ru-RU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  <m:d>
                              <m:dPr>
                                <m:ctrlPr>
                                  <a:rPr lang="ru-RU" sz="16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sup>
                        </m:sSup>
                      </m:den>
                    </m:f>
                    <m:r>
                      <a:rPr lang="en-US" sz="16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endParaRPr lang="ru-RU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B198872B-AD4D-4ED7-AC8F-31F055B52F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448409"/>
                <a:ext cx="12173918" cy="919739"/>
              </a:xfrm>
              <a:prstGeom prst="rect">
                <a:avLst/>
              </a:prstGeom>
              <a:blipFill>
                <a:blip r:embed="rId3"/>
                <a:stretch>
                  <a:fillRect l="-5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Объект 31">
                <a:extLst>
                  <a:ext uri="{FF2B5EF4-FFF2-40B4-BE49-F238E27FC236}">
                    <a16:creationId xmlns:a16="http://schemas.microsoft.com/office/drawing/2014/main" id="{5F8798FE-CF34-414D-9A9F-3C3EEE79FB46}"/>
                  </a:ext>
                </a:extLst>
              </p:cNvPr>
              <p:cNvSpPr txBox="1"/>
              <p:nvPr/>
            </p:nvSpPr>
            <p:spPr bwMode="auto">
              <a:xfrm>
                <a:off x="3402920" y="1618160"/>
                <a:ext cx="5895487" cy="792162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rgbClr val="FF0000"/>
                </a:solidFill>
              </a:ln>
            </p:spPr>
            <p:txBody>
              <a:bodyPr>
                <a:noAutofit/>
              </a:bodyPr>
              <a:lstStyle>
                <a:defPPr>
                  <a:defRPr lang="ru-RU"/>
                </a:defPPr>
                <a:lvl1pPr>
                  <a:defRPr sz="1600" i="1">
                    <a:solidFill>
                      <a:srgbClr val="000000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l-GR">
                              <a:latin typeface="Cambria Math" panose="02040503050406030204" pitchFamily="18" charset="0"/>
                            </a:rPr>
                            <m:t>Θ</m:t>
                          </m:r>
                        </m:e>
                      </m:d>
                      <m:r>
                        <a:rPr lang="ru-RU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ru-RU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ru-RU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d>
                            <m:d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ru-RU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func>
                                <m:func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ru-RU">
                                      <a:latin typeface="Cambria Math" panose="02040503050406030204" pitchFamily="18" charset="0"/>
                                    </a:rPr>
                                    <m:t>ln</m:t>
                                  </m:r>
                                </m:fName>
                                <m:e>
                                  <m:r>
                                    <a:rPr lang="ru-RU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</m:e>
                              </m:func>
                              <m:sSup>
                                <m:sSup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ru-RU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ru-RU">
                                  <a:latin typeface="Cambria Math" panose="02040503050406030204" pitchFamily="18" charset="0"/>
                                </a:rPr>
                                <m:t>)+(1−</m:t>
                              </m:r>
                              <m:sSup>
                                <m:sSup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ru-RU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ru-RU">
                                  <a:latin typeface="Cambria Math" panose="02040503050406030204" pitchFamily="18" charset="0"/>
                                </a:rPr>
                                <m:t>)(</m:t>
                              </m:r>
                              <m:func>
                                <m:func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ru-RU">
                                      <a:latin typeface="Cambria Math" panose="02040503050406030204" pitchFamily="18" charset="0"/>
                                    </a:rPr>
                                    <m:t>ln</m:t>
                                  </m:r>
                                </m:fName>
                                <m:e>
                                  <m:r>
                                    <a:rPr lang="ru-RU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</m:e>
                              </m:func>
                              <m:r>
                                <a:rPr lang="ru-RU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p>
                                <m:sSup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ru-RU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ru-RU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</m:nary>
                      <m:r>
                        <a:rPr lang="ru-RU">
                          <a:latin typeface="Cambria Math" panose="02040503050406030204" pitchFamily="18" charset="0"/>
                        </a:rPr>
                        <m:t>⇒</m:t>
                      </m:r>
                      <m:r>
                        <m:rPr>
                          <m:sty m:val="p"/>
                        </m:rPr>
                        <a:rPr lang="ru-RU">
                          <a:latin typeface="Cambria Math" panose="02040503050406030204" pitchFamily="18" charset="0"/>
                        </a:rPr>
                        <m:t>min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2" name="Объект 31">
                <a:extLst>
                  <a:ext uri="{FF2B5EF4-FFF2-40B4-BE49-F238E27FC236}">
                    <a16:creationId xmlns:a16="http://schemas.microsoft.com/office/drawing/2014/main" id="{5F8798FE-CF34-414D-9A9F-3C3EEE79FB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402920" y="1618160"/>
                <a:ext cx="5895487" cy="79216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54237EE-8425-46E9-9678-21CD3FC64A7A}"/>
                  </a:ext>
                </a:extLst>
              </p:cNvPr>
              <p:cNvSpPr txBox="1"/>
              <p:nvPr/>
            </p:nvSpPr>
            <p:spPr>
              <a:xfrm>
                <a:off x="7362433" y="3552877"/>
                <a:ext cx="2269481" cy="55496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rgbClr val="FF0000"/>
                </a:solidFill>
              </a:ln>
            </p:spPr>
            <p:txBody>
              <a:bodyPr>
                <a:noAutofit/>
              </a:bodyPr>
              <a:lstStyle>
                <a:defPPr>
                  <a:defRPr lang="ru-RU"/>
                </a:defPPr>
                <a:lvl1pPr>
                  <a:defRPr sz="1600" b="0" i="1">
                    <a:solidFill>
                      <a:srgbClr val="000000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ru-RU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ru-RU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ru-RU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ru-RU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sSup>
                        <m:sSup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ru-RU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d>
                        <m:d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ru-RU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ru-RU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ru-RU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54237EE-8425-46E9-9678-21CD3FC64A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2433" y="3552877"/>
                <a:ext cx="2269481" cy="55496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17C2AD2-267A-4E01-9EA7-AED39EBF77A9}"/>
                  </a:ext>
                </a:extLst>
              </p:cNvPr>
              <p:cNvSpPr txBox="1"/>
              <p:nvPr/>
            </p:nvSpPr>
            <p:spPr>
              <a:xfrm>
                <a:off x="18081" y="3406208"/>
                <a:ext cx="7071831" cy="7645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16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ru-RU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l-GR" sz="1600">
                              <a:latin typeface="Cambria Math" panose="02040503050406030204" pitchFamily="18" charset="0"/>
                            </a:rPr>
                            <m:t>Θ</m:t>
                          </m:r>
                        </m:e>
                      </m:d>
                      <m:r>
                        <a:rPr lang="ru-RU" sz="160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ru-RU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160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ru-RU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ru-RU" sz="160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ru-RU" sz="160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d>
                            <m:dPr>
                              <m:ctrlPr>
                                <a:rPr lang="ru-RU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ru-RU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 sz="160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ru-RU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ru-RU" sz="160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func>
                                <m:funcPr>
                                  <m:ctrlPr>
                                    <a:rPr lang="ru-RU" sz="16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ru-RU" sz="1600">
                                      <a:latin typeface="Cambria Math" panose="02040503050406030204" pitchFamily="18" charset="0"/>
                                    </a:rPr>
                                    <m:t>ln</m:t>
                                  </m:r>
                                </m:fName>
                                <m:e>
                                  <m:r>
                                    <a:rPr lang="ru-RU" sz="160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</m:e>
                              </m:func>
                              <m:sSup>
                                <m:sSupPr>
                                  <m:ctrlPr>
                                    <a:rPr lang="ru-RU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ru-RU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ru-RU" sz="160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ru-RU" sz="1600">
                                  <a:latin typeface="Cambria Math" panose="02040503050406030204" pitchFamily="18" charset="0"/>
                                </a:rPr>
                                <m:t>)+(1−</m:t>
                              </m:r>
                              <m:sSup>
                                <m:sSupPr>
                                  <m:ctrlPr>
                                    <a:rPr lang="ru-RU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 sz="160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ru-RU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ru-RU" sz="160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ru-RU" sz="1600">
                                  <a:latin typeface="Cambria Math" panose="02040503050406030204" pitchFamily="18" charset="0"/>
                                </a:rPr>
                                <m:t>)(</m:t>
                              </m:r>
                              <m:func>
                                <m:funcPr>
                                  <m:ctrlPr>
                                    <a:rPr lang="ru-RU" sz="16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ru-RU" sz="1600">
                                      <a:latin typeface="Cambria Math" panose="02040503050406030204" pitchFamily="18" charset="0"/>
                                    </a:rPr>
                                    <m:t>ln</m:t>
                                  </m:r>
                                </m:fName>
                                <m:e>
                                  <m:r>
                                    <a:rPr lang="ru-RU" sz="160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</m:e>
                              </m:func>
                              <m:r>
                                <a:rPr lang="ru-RU" sz="160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p>
                                <m:sSupPr>
                                  <m:ctrlPr>
                                    <a:rPr lang="ru-RU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ru-RU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ru-RU" sz="160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ru-RU" sz="160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</m:nary>
                      <m:r>
                        <a:rPr lang="ru-RU" sz="1600">
                          <a:latin typeface="Cambria Math" panose="02040503050406030204" pitchFamily="18" charset="0"/>
                        </a:rPr>
                        <m:t>⇒</m:t>
                      </m:r>
                      <m:r>
                        <m:rPr>
                          <m:sty m:val="p"/>
                        </m:rPr>
                        <a:rPr lang="ru-RU" sz="1600">
                          <a:latin typeface="Cambria Math" panose="02040503050406030204" pitchFamily="18" charset="0"/>
                        </a:rPr>
                        <m:t>min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17C2AD2-267A-4E01-9EA7-AED39EBF77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81" y="3406208"/>
                <a:ext cx="7071831" cy="76450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42B857A-E288-4673-A58C-3ECEA413BA6E}"/>
                  </a:ext>
                </a:extLst>
              </p:cNvPr>
              <p:cNvSpPr txBox="1"/>
              <p:nvPr/>
            </p:nvSpPr>
            <p:spPr>
              <a:xfrm>
                <a:off x="0" y="5019729"/>
                <a:ext cx="8789270" cy="171053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tabLst>
                    <a:tab pos="4231005" algn="l"/>
                  </a:tabLst>
                </a:pPr>
                <a:r>
                  <a:rPr lang="ru-RU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Алгоритм поиска минимума функции качества.</a:t>
                </a:r>
                <a:endParaRPr lang="ru-RU" sz="14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342900" lvl="0" indent="-342900" algn="just"/>
                <a:r>
                  <a:rPr lang="ru-RU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1. Задать </a:t>
                </a:r>
                <a:r>
                  <a:rPr lang="ru-RU" sz="16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нач</a:t>
                </a:r>
                <a:r>
                  <a:rPr lang="ru-RU" sz="1600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.зн</a:t>
                </a:r>
                <a:r>
                  <a:rPr lang="ru-RU" sz="16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. </a:t>
                </a:r>
                <a:r>
                  <a:rPr lang="el-GR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Θ</a:t>
                </a:r>
                <a:r>
                  <a:rPr lang="ru-RU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ru-RU" sz="16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случ</a:t>
                </a:r>
                <a:r>
                  <a:rPr lang="ru-RU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. образом. </a:t>
                </a:r>
                <a:endParaRPr lang="ru-RU" sz="14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342900" indent="-342900" algn="just"/>
                <a:r>
                  <a:rPr lang="ru-RU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2. </a:t>
                </a:r>
                <a:r>
                  <a:rPr lang="ru-RU" sz="16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Рассч</a:t>
                </a:r>
                <a:r>
                  <a:rPr lang="ru-RU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. </a:t>
                </a:r>
                <a14:m>
                  <m:oMath xmlns:m="http://schemas.openxmlformats.org/officeDocument/2006/math">
                    <m:r>
                      <a:rPr lang="ru-RU" sz="1600" i="1">
                        <a:latin typeface="Cambria Math" panose="02040503050406030204" pitchFamily="18" charset="0"/>
                      </a:rPr>
                      <m:t>𝐻</m:t>
                    </m:r>
                    <m:r>
                      <a:rPr lang="ru-RU" sz="1600">
                        <a:latin typeface="Cambria Math" panose="02040503050406030204" pitchFamily="18" charset="0"/>
                      </a:rPr>
                      <m:t>=</m:t>
                    </m:r>
                    <m:r>
                      <a:rPr lang="ru-RU" sz="1600" i="1">
                        <a:latin typeface="Cambria Math" panose="02040503050406030204" pitchFamily="18" charset="0"/>
                      </a:rPr>
                      <m:t>𝑋</m:t>
                    </m:r>
                    <m:r>
                      <m:rPr>
                        <m:sty m:val="p"/>
                      </m:rPr>
                      <a:rPr lang="ru-RU" sz="1600">
                        <a:latin typeface="Cambria Math" panose="02040503050406030204" pitchFamily="18" charset="0"/>
                      </a:rPr>
                      <m:t>Θ</m:t>
                    </m:r>
                  </m:oMath>
                </a14:m>
                <a:r>
                  <a:rPr lang="ru-RU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и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ru-RU" sz="1600" smtClean="0">
                        <a:latin typeface="Cambria Math" panose="02040503050406030204" pitchFamily="18" charset="0"/>
                      </a:rPr>
                      <m:t>∇</m:t>
                    </m:r>
                    <m:r>
                      <a:rPr lang="ru-RU" sz="1600" smtClean="0">
                        <a:latin typeface="Cambria Math" panose="02040503050406030204" pitchFamily="18" charset="0"/>
                      </a:rPr>
                      <m:t>𝐽</m:t>
                    </m:r>
                    <m:r>
                      <a:rPr lang="ru-RU" sz="160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ru-RU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sz="160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ru-RU" sz="1600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sSup>
                      <m:sSupPr>
                        <m:ctrlPr>
                          <a:rPr lang="ru-RU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sz="160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ru-RU" sz="160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d>
                      <m:dPr>
                        <m:ctrlPr>
                          <a:rPr lang="ru-RU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u-RU" sz="1600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ru-RU" sz="160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ru-RU" sz="160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</m:oMath>
                </a14:m>
                <a:r>
                  <a:rPr lang="ru-RU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. </a:t>
                </a:r>
                <a:endParaRPr lang="ru-RU" sz="14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342900" lvl="0" indent="-342900" algn="just"/>
                <a:r>
                  <a:rPr lang="ru-RU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3. Найти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ru-RU" sz="16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l-G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Θ</m:t>
                        </m:r>
                      </m:e>
                      <m:sub/>
                      <m:sup>
                        <m:r>
                          <a:rPr lang="ru-RU" sz="16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𝐻</m:t>
                        </m:r>
                      </m:sup>
                    </m:sSubSup>
                    <m:r>
                      <a:rPr lang="ru-RU" sz="1600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ru-RU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ru-RU" sz="16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l-G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Θ</m:t>
                        </m:r>
                      </m:e>
                      <m:sub/>
                      <m:sup>
                        <m:r>
                          <a:rPr lang="ru-RU" sz="16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𝐻</m:t>
                        </m:r>
                      </m:sup>
                    </m:sSubSup>
                    <m:r>
                      <a:rPr lang="ru-RU" sz="1600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=</m:t>
                    </m:r>
                    <m:sSubSup>
                      <m:sSubSupPr>
                        <m:ctrlPr>
                          <a:rPr lang="ru-RU" sz="16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l-G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Θ</m:t>
                        </m:r>
                      </m:e>
                      <m:sub/>
                      <m:sup>
                        <m:r>
                          <a:rPr lang="ru-RU" sz="1600" b="0" i="1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С</m:t>
                        </m:r>
                      </m:sup>
                    </m:sSubSup>
                    <m:r>
                      <a:rPr lang="ru-RU" sz="1600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−</m:t>
                    </m:r>
                    <m:r>
                      <a:rPr lang="ru-RU" sz="1600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𝛼</m:t>
                    </m:r>
                    <m:r>
                      <m:rPr>
                        <m:sty m:val="p"/>
                      </m:rPr>
                      <a:rPr lang="ru-RU" sz="1600">
                        <a:latin typeface="Cambria Math" panose="02040503050406030204" pitchFamily="18" charset="0"/>
                      </a:rPr>
                      <m:t>∇</m:t>
                    </m:r>
                    <m:r>
                      <a:rPr lang="ru-RU" sz="1600" i="1"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ru-RU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.</a:t>
                </a:r>
                <a:endParaRPr lang="ru-RU" sz="14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342900" lvl="0" indent="-342900" algn="just"/>
                <a:r>
                  <a:rPr lang="ru-RU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4. Повторять пункты 2-3 до </a:t>
                </a:r>
                <a:r>
                  <a:rPr lang="ru-RU" sz="16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выполнения одного из условий</a:t>
                </a:r>
                <a:r>
                  <a:rPr lang="ru-RU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𝐽</m:t>
                        </m:r>
                      </m:e>
                      <m:sup>
                        <m:r>
                          <a:rPr lang="ru-RU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Н</m:t>
                        </m:r>
                      </m:sup>
                    </m:sSup>
                    <m:r>
                      <a:rPr lang="ru-RU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−</m:t>
                    </m:r>
                    <m:sSup>
                      <m:sSupPr>
                        <m:ctrlPr>
                          <a:rPr lang="ru-RU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𝐽</m:t>
                        </m:r>
                      </m:e>
                      <m:sup>
                        <m:r>
                          <a:rPr lang="ru-RU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С</m:t>
                        </m:r>
                      </m:sup>
                    </m:sSup>
                    <m:r>
                      <a:rPr lang="ru-RU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&lt;</m:t>
                    </m:r>
                    <m:r>
                      <a:rPr lang="en-US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𝛿</m:t>
                    </m:r>
                  </m:oMath>
                </a14:m>
                <a:r>
                  <a:rPr lang="ru-RU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, #итер. &gt;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ru-RU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. </a:t>
                </a:r>
                <a:endParaRPr lang="ru-RU" sz="14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r>
                  <a:rPr lang="ru-RU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5. Вывод результатов: </a:t>
                </a:r>
                <a:r>
                  <a:rPr lang="el-GR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Θ</a:t>
                </a:r>
                <a:r>
                  <a:rPr lang="ru-RU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.</a:t>
                </a:r>
                <a:endParaRPr lang="ru-RU" sz="16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42B857A-E288-4673-A58C-3ECEA413BA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019729"/>
                <a:ext cx="8789270" cy="1710533"/>
              </a:xfrm>
              <a:prstGeom prst="rect">
                <a:avLst/>
              </a:prstGeom>
              <a:blipFill>
                <a:blip r:embed="rId7"/>
                <a:stretch>
                  <a:fillRect l="-347" t="-1068" b="-320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97879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8">
            <a:extLst>
              <a:ext uri="{FF2B5EF4-FFF2-40B4-BE49-F238E27FC236}">
                <a16:creationId xmlns:a16="http://schemas.microsoft.com/office/drawing/2014/main" id="{D3FFAB76-60D7-4C61-B89D-CE0AC3C5DE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7204" y="0"/>
            <a:ext cx="9294796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sz="2800" b="1" dirty="0">
                <a:solidFill>
                  <a:srgbClr val="000000"/>
                </a:solidFill>
                <a:latin typeface="Cambria" pitchFamily="18" charset="0"/>
              </a:rPr>
              <a:t>Логистическая регрессия</a:t>
            </a:r>
            <a:r>
              <a:rPr lang="en-US" altLang="ru-RU" sz="2800" b="1" dirty="0">
                <a:solidFill>
                  <a:srgbClr val="000000"/>
                </a:solidFill>
                <a:latin typeface="Cambria" pitchFamily="18" charset="0"/>
              </a:rPr>
              <a:t> </a:t>
            </a:r>
            <a:r>
              <a:rPr lang="ru-RU" altLang="ru-RU" sz="2800" b="1" dirty="0">
                <a:solidFill>
                  <a:srgbClr val="000000"/>
                </a:solidFill>
                <a:latin typeface="Cambria" pitchFamily="18" charset="0"/>
              </a:rPr>
              <a:t>и решение задач классификации </a:t>
            </a:r>
            <a:r>
              <a:rPr lang="en-US" altLang="ru-RU" sz="2800" b="1" dirty="0">
                <a:solidFill>
                  <a:srgbClr val="000000"/>
                </a:solidFill>
                <a:latin typeface="Cambria" pitchFamily="18" charset="0"/>
              </a:rPr>
              <a:t>/ </a:t>
            </a:r>
            <a:r>
              <a:rPr lang="en-US" altLang="ru-RU" sz="2800" b="1" dirty="0">
                <a:solidFill>
                  <a:srgbClr val="7030A0"/>
                </a:solidFill>
                <a:latin typeface="Cambria" pitchFamily="18" charset="0"/>
              </a:rPr>
              <a:t>Logistic regression</a:t>
            </a:r>
            <a:r>
              <a:rPr lang="ru-RU" altLang="ru-RU" sz="2800" b="1" dirty="0">
                <a:solidFill>
                  <a:srgbClr val="7030A0"/>
                </a:solidFill>
                <a:latin typeface="Cambria" pitchFamily="18" charset="0"/>
              </a:rPr>
              <a:t> </a:t>
            </a:r>
            <a:r>
              <a:rPr lang="en-US" altLang="ru-RU" sz="2800" b="1" dirty="0">
                <a:solidFill>
                  <a:srgbClr val="7030A0"/>
                </a:solidFill>
                <a:latin typeface="Cambria" pitchFamily="18" charset="0"/>
              </a:rPr>
              <a:t>and classification</a:t>
            </a:r>
            <a:endParaRPr lang="ru-RU" altLang="ru-RU" sz="2800" b="1" dirty="0">
              <a:solidFill>
                <a:srgbClr val="7030A0"/>
              </a:solidFill>
            </a:endParaRPr>
          </a:p>
        </p:txBody>
      </p:sp>
      <p:sp>
        <p:nvSpPr>
          <p:cNvPr id="176" name="Прямоугольник 8">
            <a:extLst>
              <a:ext uri="{FF2B5EF4-FFF2-40B4-BE49-F238E27FC236}">
                <a16:creationId xmlns:a16="http://schemas.microsoft.com/office/drawing/2014/main" id="{FDBAE865-DEFF-45F7-84D7-8ED69EDD43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2438" y="987281"/>
            <a:ext cx="4993098" cy="369332"/>
          </a:xfrm>
          <a:prstGeom prst="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  <a:ln>
            <a:noFill/>
          </a:ln>
        </p:spPr>
        <p:txBody>
          <a:bodyPr wrap="square" numCol="1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sz="1800" b="1" dirty="0">
                <a:solidFill>
                  <a:srgbClr val="0070C0"/>
                </a:solidFill>
              </a:rPr>
              <a:t>Регрессия </a:t>
            </a:r>
            <a:r>
              <a:rPr lang="ru-RU" altLang="ru-RU" sz="1800" b="1" dirty="0"/>
              <a:t>/ </a:t>
            </a:r>
            <a:r>
              <a:rPr lang="en-US" altLang="ru-RU" dirty="0">
                <a:solidFill>
                  <a:srgbClr val="7030A0"/>
                </a:solidFill>
              </a:rPr>
              <a:t>Regression</a:t>
            </a:r>
            <a:endParaRPr lang="ru-RU" altLang="ru-RU" dirty="0">
              <a:solidFill>
                <a:srgbClr val="7030A0"/>
              </a:solidFill>
            </a:endParaRPr>
          </a:p>
        </p:txBody>
      </p:sp>
      <p:sp>
        <p:nvSpPr>
          <p:cNvPr id="179" name="Прямоугольник 178">
            <a:extLst>
              <a:ext uri="{FF2B5EF4-FFF2-40B4-BE49-F238E27FC236}">
                <a16:creationId xmlns:a16="http://schemas.microsoft.com/office/drawing/2014/main" id="{BA25FBB8-339A-4E31-980F-5EDA63EE8E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01937" y="1600313"/>
            <a:ext cx="2133599" cy="615553"/>
          </a:xfrm>
          <a:prstGeom prst="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  <a:ln>
            <a:noFill/>
          </a:ln>
        </p:spPr>
        <p:txBody>
          <a:bodyPr wrap="square" numCol="1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sz="1800" b="1" dirty="0">
                <a:solidFill>
                  <a:srgbClr val="0070C0"/>
                </a:solidFill>
              </a:rPr>
              <a:t>Нелинейная / </a:t>
            </a:r>
            <a:endParaRPr lang="en-US" altLang="ru-RU" sz="1800" b="1" dirty="0">
              <a:solidFill>
                <a:srgbClr val="0070C0"/>
              </a:solidFill>
            </a:endParaRPr>
          </a:p>
          <a:p>
            <a:pPr algn="ctr" eaLnBrk="1" hangingPunct="1"/>
            <a:r>
              <a:rPr lang="en-US" altLang="ru-RU" dirty="0">
                <a:solidFill>
                  <a:srgbClr val="7030A0"/>
                </a:solidFill>
              </a:rPr>
              <a:t>Non-Linear</a:t>
            </a:r>
            <a:endParaRPr lang="ru-RU" altLang="ru-RU" dirty="0">
              <a:solidFill>
                <a:srgbClr val="7030A0"/>
              </a:solidFill>
            </a:endParaRPr>
          </a:p>
        </p:txBody>
      </p:sp>
      <p:sp>
        <p:nvSpPr>
          <p:cNvPr id="185" name="Прямоугольник 184">
            <a:extLst>
              <a:ext uri="{FF2B5EF4-FFF2-40B4-BE49-F238E27FC236}">
                <a16:creationId xmlns:a16="http://schemas.microsoft.com/office/drawing/2014/main" id="{CC197F7E-9E9B-471D-A960-EE4D8DBC5F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2438" y="1600312"/>
            <a:ext cx="2133599" cy="615553"/>
          </a:xfrm>
          <a:prstGeom prst="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  <a:ln>
            <a:noFill/>
          </a:ln>
        </p:spPr>
        <p:txBody>
          <a:bodyPr wrap="square" numCol="1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sz="1800" b="1" dirty="0">
                <a:solidFill>
                  <a:srgbClr val="0070C0"/>
                </a:solidFill>
              </a:rPr>
              <a:t>Линейная / </a:t>
            </a:r>
            <a:endParaRPr lang="en-US" altLang="ru-RU" sz="1800" b="1" dirty="0">
              <a:solidFill>
                <a:srgbClr val="0070C0"/>
              </a:solidFill>
            </a:endParaRPr>
          </a:p>
          <a:p>
            <a:pPr algn="ctr" eaLnBrk="1" hangingPunct="1"/>
            <a:r>
              <a:rPr lang="en-US" altLang="ru-RU" dirty="0">
                <a:solidFill>
                  <a:srgbClr val="7030A0"/>
                </a:solidFill>
              </a:rPr>
              <a:t>Linear</a:t>
            </a:r>
            <a:endParaRPr lang="ru-RU" altLang="ru-RU" dirty="0">
              <a:solidFill>
                <a:srgbClr val="7030A0"/>
              </a:solidFill>
            </a:endParaRPr>
          </a:p>
        </p:txBody>
      </p:sp>
      <p:cxnSp>
        <p:nvCxnSpPr>
          <p:cNvPr id="188" name="Прямая со стрелкой 187">
            <a:extLst>
              <a:ext uri="{FF2B5EF4-FFF2-40B4-BE49-F238E27FC236}">
                <a16:creationId xmlns:a16="http://schemas.microsoft.com/office/drawing/2014/main" id="{03C76C9E-8149-415D-8969-54F56697075A}"/>
              </a:ext>
            </a:extLst>
          </p:cNvPr>
          <p:cNvCxnSpPr>
            <a:cxnSpLocks/>
            <a:stCxn id="176" idx="2"/>
            <a:endCxn id="179" idx="0"/>
          </p:cNvCxnSpPr>
          <p:nvPr/>
        </p:nvCxnSpPr>
        <p:spPr>
          <a:xfrm>
            <a:off x="7538987" y="1356613"/>
            <a:ext cx="1429750" cy="243700"/>
          </a:xfrm>
          <a:prstGeom prst="straightConnector1">
            <a:avLst/>
          </a:prstGeom>
          <a:ln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Прямая со стрелкой 189">
            <a:extLst>
              <a:ext uri="{FF2B5EF4-FFF2-40B4-BE49-F238E27FC236}">
                <a16:creationId xmlns:a16="http://schemas.microsoft.com/office/drawing/2014/main" id="{BC58C696-DFF9-49E3-BB4E-F6EA36442A8F}"/>
              </a:ext>
            </a:extLst>
          </p:cNvPr>
          <p:cNvCxnSpPr>
            <a:cxnSpLocks/>
            <a:stCxn id="176" idx="2"/>
            <a:endCxn id="185" idx="0"/>
          </p:cNvCxnSpPr>
          <p:nvPr/>
        </p:nvCxnSpPr>
        <p:spPr>
          <a:xfrm flipH="1">
            <a:off x="6109238" y="1356613"/>
            <a:ext cx="1429749" cy="243699"/>
          </a:xfrm>
          <a:prstGeom prst="straightConnector1">
            <a:avLst/>
          </a:prstGeom>
          <a:ln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5" name="Прямоугольник 194">
            <a:extLst>
              <a:ext uri="{FF2B5EF4-FFF2-40B4-BE49-F238E27FC236}">
                <a16:creationId xmlns:a16="http://schemas.microsoft.com/office/drawing/2014/main" id="{B9E6892A-C824-45D8-AEAA-7573CDD74B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3894" y="2798825"/>
            <a:ext cx="2883066" cy="615553"/>
          </a:xfrm>
          <a:prstGeom prst="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  <a:ln>
            <a:noFill/>
          </a:ln>
        </p:spPr>
        <p:txBody>
          <a:bodyPr wrap="square" numCol="1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b="1" dirty="0">
                <a:solidFill>
                  <a:srgbClr val="0070C0"/>
                </a:solidFill>
              </a:rPr>
              <a:t>Одна переменная (признак) </a:t>
            </a:r>
            <a:r>
              <a:rPr lang="ru-RU" altLang="ru-RU" sz="1800" b="1" dirty="0">
                <a:solidFill>
                  <a:srgbClr val="0070C0"/>
                </a:solidFill>
              </a:rPr>
              <a:t>/ </a:t>
            </a:r>
            <a:r>
              <a:rPr lang="en-US" altLang="ru-RU" dirty="0">
                <a:solidFill>
                  <a:srgbClr val="7030A0"/>
                </a:solidFill>
              </a:rPr>
              <a:t>One variable (feature)</a:t>
            </a:r>
          </a:p>
        </p:txBody>
      </p:sp>
      <p:cxnSp>
        <p:nvCxnSpPr>
          <p:cNvPr id="200" name="Прямая со стрелкой 199">
            <a:extLst>
              <a:ext uri="{FF2B5EF4-FFF2-40B4-BE49-F238E27FC236}">
                <a16:creationId xmlns:a16="http://schemas.microsoft.com/office/drawing/2014/main" id="{4A11A2CF-E1E7-4732-9E69-259F3925C7CC}"/>
              </a:ext>
            </a:extLst>
          </p:cNvPr>
          <p:cNvCxnSpPr>
            <a:cxnSpLocks/>
            <a:stCxn id="185" idx="2"/>
            <a:endCxn id="195" idx="0"/>
          </p:cNvCxnSpPr>
          <p:nvPr/>
        </p:nvCxnSpPr>
        <p:spPr>
          <a:xfrm flipH="1">
            <a:off x="1775427" y="2215865"/>
            <a:ext cx="4333811" cy="582960"/>
          </a:xfrm>
          <a:prstGeom prst="straightConnector1">
            <a:avLst/>
          </a:prstGeom>
          <a:ln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2" name="Прямоугольник 201">
            <a:extLst>
              <a:ext uri="{FF2B5EF4-FFF2-40B4-BE49-F238E27FC236}">
                <a16:creationId xmlns:a16="http://schemas.microsoft.com/office/drawing/2014/main" id="{954B1B46-15BA-488F-8E68-5265B9115D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84372" y="2808449"/>
            <a:ext cx="2883066" cy="615553"/>
          </a:xfrm>
          <a:prstGeom prst="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  <a:ln>
            <a:noFill/>
          </a:ln>
        </p:spPr>
        <p:txBody>
          <a:bodyPr wrap="square" numCol="1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b="1" dirty="0">
                <a:solidFill>
                  <a:srgbClr val="0070C0"/>
                </a:solidFill>
              </a:rPr>
              <a:t>Мн. переменных </a:t>
            </a:r>
            <a:r>
              <a:rPr lang="ru-RU" altLang="ru-RU" sz="1800" b="1" dirty="0">
                <a:solidFill>
                  <a:srgbClr val="0070C0"/>
                </a:solidFill>
              </a:rPr>
              <a:t>/ </a:t>
            </a:r>
            <a:r>
              <a:rPr lang="en-US" altLang="ru-RU" dirty="0">
                <a:solidFill>
                  <a:srgbClr val="7030A0"/>
                </a:solidFill>
              </a:rPr>
              <a:t>Multiple variables (features)</a:t>
            </a:r>
          </a:p>
        </p:txBody>
      </p:sp>
      <p:cxnSp>
        <p:nvCxnSpPr>
          <p:cNvPr id="205" name="Прямая со стрелкой 204">
            <a:extLst>
              <a:ext uri="{FF2B5EF4-FFF2-40B4-BE49-F238E27FC236}">
                <a16:creationId xmlns:a16="http://schemas.microsoft.com/office/drawing/2014/main" id="{72F81CE4-3BDB-499B-BF1B-F5C480BF9D1E}"/>
              </a:ext>
            </a:extLst>
          </p:cNvPr>
          <p:cNvCxnSpPr>
            <a:cxnSpLocks/>
            <a:stCxn id="185" idx="2"/>
            <a:endCxn id="202" idx="0"/>
          </p:cNvCxnSpPr>
          <p:nvPr/>
        </p:nvCxnSpPr>
        <p:spPr>
          <a:xfrm flipH="1">
            <a:off x="4725905" y="2215865"/>
            <a:ext cx="1383333" cy="592584"/>
          </a:xfrm>
          <a:prstGeom prst="straightConnector1">
            <a:avLst/>
          </a:prstGeom>
          <a:ln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Прямоугольник 205">
            <a:extLst>
              <a:ext uri="{FF2B5EF4-FFF2-40B4-BE49-F238E27FC236}">
                <a16:creationId xmlns:a16="http://schemas.microsoft.com/office/drawing/2014/main" id="{1EC63D3E-A385-4941-9409-3F1A1949F6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96554" y="2808449"/>
            <a:ext cx="2883066" cy="615553"/>
          </a:xfrm>
          <a:prstGeom prst="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  <a:ln>
            <a:noFill/>
          </a:ln>
        </p:spPr>
        <p:txBody>
          <a:bodyPr wrap="square" numCol="1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b="1" dirty="0">
                <a:solidFill>
                  <a:srgbClr val="0070C0"/>
                </a:solidFill>
              </a:rPr>
              <a:t>Полиномиальная </a:t>
            </a:r>
            <a:r>
              <a:rPr lang="ru-RU" altLang="ru-RU" sz="1800" b="1" dirty="0">
                <a:solidFill>
                  <a:srgbClr val="0070C0"/>
                </a:solidFill>
              </a:rPr>
              <a:t>/ </a:t>
            </a:r>
            <a:r>
              <a:rPr lang="en-US" altLang="ru-RU" dirty="0">
                <a:solidFill>
                  <a:srgbClr val="7030A0"/>
                </a:solidFill>
              </a:rPr>
              <a:t>Polynomial</a:t>
            </a:r>
          </a:p>
        </p:txBody>
      </p:sp>
      <p:cxnSp>
        <p:nvCxnSpPr>
          <p:cNvPr id="207" name="Прямая со стрелкой 206">
            <a:extLst>
              <a:ext uri="{FF2B5EF4-FFF2-40B4-BE49-F238E27FC236}">
                <a16:creationId xmlns:a16="http://schemas.microsoft.com/office/drawing/2014/main" id="{57FFF1C3-DAB4-4F98-9BB9-A85203D1FF6D}"/>
              </a:ext>
            </a:extLst>
          </p:cNvPr>
          <p:cNvCxnSpPr>
            <a:cxnSpLocks/>
            <a:stCxn id="179" idx="2"/>
            <a:endCxn id="206" idx="0"/>
          </p:cNvCxnSpPr>
          <p:nvPr/>
        </p:nvCxnSpPr>
        <p:spPr>
          <a:xfrm flipH="1">
            <a:off x="7738087" y="2215866"/>
            <a:ext cx="1230650" cy="592583"/>
          </a:xfrm>
          <a:prstGeom prst="straightConnector1">
            <a:avLst/>
          </a:prstGeom>
          <a:ln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Прямоугольник 207">
            <a:extLst>
              <a:ext uri="{FF2B5EF4-FFF2-40B4-BE49-F238E27FC236}">
                <a16:creationId xmlns:a16="http://schemas.microsoft.com/office/drawing/2014/main" id="{89BCD0F1-0149-40A3-AC72-308477C1DA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59011" y="2807141"/>
            <a:ext cx="2883066" cy="369332"/>
          </a:xfrm>
          <a:prstGeom prst="rect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  <a:ln>
            <a:noFill/>
          </a:ln>
        </p:spPr>
        <p:txBody>
          <a:bodyPr wrap="square" numCol="1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b="1" dirty="0">
                <a:solidFill>
                  <a:srgbClr val="0070C0"/>
                </a:solidFill>
              </a:rPr>
              <a:t>Логистическая </a:t>
            </a:r>
            <a:r>
              <a:rPr lang="ru-RU" altLang="ru-RU" sz="1800" b="1" dirty="0">
                <a:solidFill>
                  <a:srgbClr val="0070C0"/>
                </a:solidFill>
              </a:rPr>
              <a:t>/ </a:t>
            </a:r>
            <a:r>
              <a:rPr lang="en-US" altLang="ru-RU" dirty="0">
                <a:solidFill>
                  <a:srgbClr val="7030A0"/>
                </a:solidFill>
              </a:rPr>
              <a:t>Logistic</a:t>
            </a:r>
          </a:p>
        </p:txBody>
      </p:sp>
      <p:cxnSp>
        <p:nvCxnSpPr>
          <p:cNvPr id="209" name="Прямая со стрелкой 208">
            <a:extLst>
              <a:ext uri="{FF2B5EF4-FFF2-40B4-BE49-F238E27FC236}">
                <a16:creationId xmlns:a16="http://schemas.microsoft.com/office/drawing/2014/main" id="{2C7DD017-D5DB-44CA-97CC-17E376C9EEA0}"/>
              </a:ext>
            </a:extLst>
          </p:cNvPr>
          <p:cNvCxnSpPr>
            <a:cxnSpLocks/>
            <a:stCxn id="179" idx="2"/>
            <a:endCxn id="208" idx="0"/>
          </p:cNvCxnSpPr>
          <p:nvPr/>
        </p:nvCxnSpPr>
        <p:spPr>
          <a:xfrm>
            <a:off x="8968737" y="2215866"/>
            <a:ext cx="1731807" cy="591275"/>
          </a:xfrm>
          <a:prstGeom prst="straightConnector1">
            <a:avLst/>
          </a:prstGeom>
          <a:ln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" name="Прямоугольник 214">
            <a:extLst>
              <a:ext uri="{FF2B5EF4-FFF2-40B4-BE49-F238E27FC236}">
                <a16:creationId xmlns:a16="http://schemas.microsoft.com/office/drawing/2014/main" id="{A8761046-B2C0-420E-A2C5-1FF6603981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05520" y="4076833"/>
            <a:ext cx="2133599" cy="61555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wrap="square" numCol="1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sz="1800" b="1" dirty="0">
                <a:solidFill>
                  <a:srgbClr val="0070C0"/>
                </a:solidFill>
              </a:rPr>
              <a:t>Нелинейная </a:t>
            </a:r>
            <a:r>
              <a:rPr lang="en-US" altLang="ru-RU" sz="1800" b="1" i="1" dirty="0">
                <a:solidFill>
                  <a:srgbClr val="0070C0"/>
                </a:solidFill>
              </a:rPr>
              <a:t>z </a:t>
            </a:r>
            <a:r>
              <a:rPr lang="ru-RU" altLang="ru-RU" sz="1800" b="1" dirty="0">
                <a:solidFill>
                  <a:srgbClr val="0070C0"/>
                </a:solidFill>
              </a:rPr>
              <a:t>/ </a:t>
            </a:r>
            <a:endParaRPr lang="en-US" altLang="ru-RU" sz="1800" b="1" dirty="0">
              <a:solidFill>
                <a:srgbClr val="0070C0"/>
              </a:solidFill>
            </a:endParaRPr>
          </a:p>
          <a:p>
            <a:pPr algn="ctr" eaLnBrk="1" hangingPunct="1"/>
            <a:r>
              <a:rPr lang="en-US" altLang="ru-RU" dirty="0">
                <a:solidFill>
                  <a:srgbClr val="7030A0"/>
                </a:solidFill>
              </a:rPr>
              <a:t>Non-Linear</a:t>
            </a:r>
            <a:endParaRPr lang="ru-RU" altLang="ru-RU" dirty="0">
              <a:solidFill>
                <a:srgbClr val="7030A0"/>
              </a:solidFill>
            </a:endParaRPr>
          </a:p>
        </p:txBody>
      </p:sp>
      <p:sp>
        <p:nvSpPr>
          <p:cNvPr id="221" name="Прямоугольник 220">
            <a:extLst>
              <a:ext uri="{FF2B5EF4-FFF2-40B4-BE49-F238E27FC236}">
                <a16:creationId xmlns:a16="http://schemas.microsoft.com/office/drawing/2014/main" id="{81CDEEB9-E926-41A4-BE38-05D7690F91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46021" y="4076832"/>
            <a:ext cx="2133599" cy="61555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wrap="square" numCol="1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sz="1800" b="1" dirty="0">
                <a:solidFill>
                  <a:srgbClr val="0070C0"/>
                </a:solidFill>
              </a:rPr>
              <a:t>Линейная</a:t>
            </a:r>
            <a:r>
              <a:rPr lang="en-US" altLang="ru-RU" sz="1800" b="1">
                <a:solidFill>
                  <a:srgbClr val="0070C0"/>
                </a:solidFill>
              </a:rPr>
              <a:t> </a:t>
            </a:r>
            <a:r>
              <a:rPr lang="en-US" altLang="ru-RU" sz="1800" b="1" i="1">
                <a:solidFill>
                  <a:srgbClr val="0070C0"/>
                </a:solidFill>
              </a:rPr>
              <a:t>z</a:t>
            </a:r>
            <a:r>
              <a:rPr lang="ru-RU" altLang="ru-RU" sz="1800" b="1">
                <a:solidFill>
                  <a:srgbClr val="0070C0"/>
                </a:solidFill>
              </a:rPr>
              <a:t> </a:t>
            </a:r>
            <a:r>
              <a:rPr lang="ru-RU" altLang="ru-RU" sz="1800" b="1" dirty="0">
                <a:solidFill>
                  <a:srgbClr val="0070C0"/>
                </a:solidFill>
              </a:rPr>
              <a:t>/ </a:t>
            </a:r>
            <a:endParaRPr lang="en-US" altLang="ru-RU" sz="1800" b="1">
              <a:solidFill>
                <a:srgbClr val="0070C0"/>
              </a:solidFill>
            </a:endParaRPr>
          </a:p>
          <a:p>
            <a:pPr algn="ctr" eaLnBrk="1" hangingPunct="1"/>
            <a:r>
              <a:rPr lang="en-US" altLang="ru-RU">
                <a:solidFill>
                  <a:srgbClr val="7030A0"/>
                </a:solidFill>
              </a:rPr>
              <a:t>Linear</a:t>
            </a:r>
            <a:endParaRPr lang="ru-RU" altLang="ru-RU" dirty="0">
              <a:solidFill>
                <a:srgbClr val="7030A0"/>
              </a:solidFill>
            </a:endParaRPr>
          </a:p>
        </p:txBody>
      </p:sp>
      <p:cxnSp>
        <p:nvCxnSpPr>
          <p:cNvPr id="224" name="Прямая со стрелкой 223">
            <a:extLst>
              <a:ext uri="{FF2B5EF4-FFF2-40B4-BE49-F238E27FC236}">
                <a16:creationId xmlns:a16="http://schemas.microsoft.com/office/drawing/2014/main" id="{C034F718-8640-4841-8406-4FE1D715A9FA}"/>
              </a:ext>
            </a:extLst>
          </p:cNvPr>
          <p:cNvCxnSpPr>
            <a:cxnSpLocks/>
            <a:stCxn id="208" idx="2"/>
            <a:endCxn id="221" idx="0"/>
          </p:cNvCxnSpPr>
          <p:nvPr/>
        </p:nvCxnSpPr>
        <p:spPr>
          <a:xfrm flipH="1">
            <a:off x="8112821" y="3176473"/>
            <a:ext cx="2587723" cy="900359"/>
          </a:xfrm>
          <a:prstGeom prst="straightConnector1">
            <a:avLst/>
          </a:prstGeom>
          <a:ln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Прямая со стрелкой 231">
            <a:extLst>
              <a:ext uri="{FF2B5EF4-FFF2-40B4-BE49-F238E27FC236}">
                <a16:creationId xmlns:a16="http://schemas.microsoft.com/office/drawing/2014/main" id="{421CF8B2-FF97-49CA-AA52-F261C9DB0E1E}"/>
              </a:ext>
            </a:extLst>
          </p:cNvPr>
          <p:cNvCxnSpPr>
            <a:cxnSpLocks/>
            <a:stCxn id="208" idx="2"/>
            <a:endCxn id="215" idx="0"/>
          </p:cNvCxnSpPr>
          <p:nvPr/>
        </p:nvCxnSpPr>
        <p:spPr>
          <a:xfrm>
            <a:off x="10700544" y="3176473"/>
            <a:ext cx="271776" cy="900360"/>
          </a:xfrm>
          <a:prstGeom prst="straightConnector1">
            <a:avLst/>
          </a:prstGeom>
          <a:ln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3" name="Прямоугольник 232">
            <a:extLst>
              <a:ext uri="{FF2B5EF4-FFF2-40B4-BE49-F238E27FC236}">
                <a16:creationId xmlns:a16="http://schemas.microsoft.com/office/drawing/2014/main" id="{1B33E588-56CE-44B0-96E3-6A29B3E826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70370" y="5345215"/>
            <a:ext cx="2883066" cy="61555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wrap="square" numCol="1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b="1" dirty="0">
                <a:solidFill>
                  <a:srgbClr val="0070C0"/>
                </a:solidFill>
              </a:rPr>
              <a:t>Одна переменная (признак) </a:t>
            </a:r>
            <a:r>
              <a:rPr lang="ru-RU" altLang="ru-RU" sz="1800" b="1" dirty="0">
                <a:solidFill>
                  <a:srgbClr val="0070C0"/>
                </a:solidFill>
              </a:rPr>
              <a:t>/ </a:t>
            </a:r>
            <a:r>
              <a:rPr lang="en-US" altLang="ru-RU" dirty="0">
                <a:solidFill>
                  <a:srgbClr val="7030A0"/>
                </a:solidFill>
              </a:rPr>
              <a:t>One variable (feature)</a:t>
            </a:r>
          </a:p>
        </p:txBody>
      </p:sp>
      <p:sp>
        <p:nvSpPr>
          <p:cNvPr id="249" name="Прямоугольник 248">
            <a:extLst>
              <a:ext uri="{FF2B5EF4-FFF2-40B4-BE49-F238E27FC236}">
                <a16:creationId xmlns:a16="http://schemas.microsoft.com/office/drawing/2014/main" id="{1A0FBBCD-DD92-4F12-A0C0-2E4BC98FE8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53147" y="5354839"/>
            <a:ext cx="2883066" cy="61555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wrap="square" numCol="1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b="1" dirty="0">
                <a:solidFill>
                  <a:srgbClr val="0070C0"/>
                </a:solidFill>
              </a:rPr>
              <a:t>Мн. переменных </a:t>
            </a:r>
            <a:r>
              <a:rPr lang="ru-RU" altLang="ru-RU" sz="1800" b="1" dirty="0">
                <a:solidFill>
                  <a:srgbClr val="0070C0"/>
                </a:solidFill>
              </a:rPr>
              <a:t>/ </a:t>
            </a:r>
            <a:r>
              <a:rPr lang="en-US" altLang="ru-RU" dirty="0">
                <a:solidFill>
                  <a:srgbClr val="7030A0"/>
                </a:solidFill>
              </a:rPr>
              <a:t>Multiple variables (features)</a:t>
            </a:r>
          </a:p>
        </p:txBody>
      </p:sp>
      <p:cxnSp>
        <p:nvCxnSpPr>
          <p:cNvPr id="250" name="Прямая со стрелкой 249">
            <a:extLst>
              <a:ext uri="{FF2B5EF4-FFF2-40B4-BE49-F238E27FC236}">
                <a16:creationId xmlns:a16="http://schemas.microsoft.com/office/drawing/2014/main" id="{42B1A9B2-36F7-4C90-B967-6DD495FAA376}"/>
              </a:ext>
            </a:extLst>
          </p:cNvPr>
          <p:cNvCxnSpPr>
            <a:cxnSpLocks/>
            <a:stCxn id="221" idx="2"/>
            <a:endCxn id="249" idx="0"/>
          </p:cNvCxnSpPr>
          <p:nvPr/>
        </p:nvCxnSpPr>
        <p:spPr>
          <a:xfrm flipH="1">
            <a:off x="7494680" y="4692385"/>
            <a:ext cx="618141" cy="662454"/>
          </a:xfrm>
          <a:prstGeom prst="straightConnector1">
            <a:avLst/>
          </a:prstGeom>
          <a:ln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Прямая со стрелкой 250">
            <a:extLst>
              <a:ext uri="{FF2B5EF4-FFF2-40B4-BE49-F238E27FC236}">
                <a16:creationId xmlns:a16="http://schemas.microsoft.com/office/drawing/2014/main" id="{6D8C238B-8BED-48F5-995B-5450884E39CE}"/>
              </a:ext>
            </a:extLst>
          </p:cNvPr>
          <p:cNvCxnSpPr>
            <a:cxnSpLocks/>
            <a:stCxn id="221" idx="2"/>
            <a:endCxn id="233" idx="0"/>
          </p:cNvCxnSpPr>
          <p:nvPr/>
        </p:nvCxnSpPr>
        <p:spPr>
          <a:xfrm flipH="1">
            <a:off x="3911903" y="4692385"/>
            <a:ext cx="4200918" cy="652830"/>
          </a:xfrm>
          <a:prstGeom prst="straightConnector1">
            <a:avLst/>
          </a:prstGeom>
          <a:ln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4" name="Прямоугольник 253">
            <a:extLst>
              <a:ext uri="{FF2B5EF4-FFF2-40B4-BE49-F238E27FC236}">
                <a16:creationId xmlns:a16="http://schemas.microsoft.com/office/drawing/2014/main" id="{5ED9DECB-4593-4557-8555-EB702B13FE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66343" y="5359267"/>
            <a:ext cx="2883066" cy="61555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wrap="square" numCol="1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b="1" dirty="0">
                <a:solidFill>
                  <a:srgbClr val="0070C0"/>
                </a:solidFill>
              </a:rPr>
              <a:t>Полиномиальная </a:t>
            </a:r>
            <a:r>
              <a:rPr lang="ru-RU" altLang="ru-RU" sz="1800" b="1" dirty="0">
                <a:solidFill>
                  <a:srgbClr val="0070C0"/>
                </a:solidFill>
              </a:rPr>
              <a:t>/ </a:t>
            </a:r>
            <a:r>
              <a:rPr lang="en-US" altLang="ru-RU" dirty="0">
                <a:solidFill>
                  <a:srgbClr val="7030A0"/>
                </a:solidFill>
              </a:rPr>
              <a:t>Polynomial</a:t>
            </a:r>
          </a:p>
        </p:txBody>
      </p:sp>
      <p:cxnSp>
        <p:nvCxnSpPr>
          <p:cNvPr id="255" name="Прямая со стрелкой 254">
            <a:extLst>
              <a:ext uri="{FF2B5EF4-FFF2-40B4-BE49-F238E27FC236}">
                <a16:creationId xmlns:a16="http://schemas.microsoft.com/office/drawing/2014/main" id="{012C3F3D-8A50-4156-A11A-AD591437434A}"/>
              </a:ext>
            </a:extLst>
          </p:cNvPr>
          <p:cNvCxnSpPr>
            <a:cxnSpLocks/>
            <a:stCxn id="215" idx="2"/>
            <a:endCxn id="254" idx="0"/>
          </p:cNvCxnSpPr>
          <p:nvPr/>
        </p:nvCxnSpPr>
        <p:spPr>
          <a:xfrm flipH="1">
            <a:off x="10707876" y="4692386"/>
            <a:ext cx="264444" cy="666881"/>
          </a:xfrm>
          <a:prstGeom prst="straightConnector1">
            <a:avLst/>
          </a:prstGeom>
          <a:ln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Прямоугольник: скругленные углы 25">
            <a:extLst>
              <a:ext uri="{FF2B5EF4-FFF2-40B4-BE49-F238E27FC236}">
                <a16:creationId xmlns:a16="http://schemas.microsoft.com/office/drawing/2014/main" id="{A34257F4-A75D-4B82-9806-8FAC1BF0F92F}"/>
              </a:ext>
            </a:extLst>
          </p:cNvPr>
          <p:cNvSpPr/>
          <p:nvPr/>
        </p:nvSpPr>
        <p:spPr>
          <a:xfrm>
            <a:off x="6015835" y="5329439"/>
            <a:ext cx="2973205" cy="66245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84C3428D-3995-4A31-863F-15B5708D7A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7102" y="1398112"/>
            <a:ext cx="248412" cy="201168"/>
          </a:xfrm>
          <a:prstGeom prst="rect">
            <a:avLst/>
          </a:prstGeom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8A6244FD-A405-4BAF-BD0B-7D4099BF51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9036" y="2593680"/>
            <a:ext cx="248412" cy="201168"/>
          </a:xfrm>
          <a:prstGeom prst="rect">
            <a:avLst/>
          </a:prstGeom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B6C9748D-9273-438D-853E-3DAC039DDB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558" y="2601996"/>
            <a:ext cx="248412" cy="201168"/>
          </a:xfrm>
          <a:prstGeom prst="rect">
            <a:avLst/>
          </a:prstGeom>
        </p:spPr>
      </p:pic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EDF8D87E-8CBB-4BE4-B49E-A94604EBB1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1218" y="2601996"/>
            <a:ext cx="248412" cy="201168"/>
          </a:xfrm>
          <a:prstGeom prst="rect">
            <a:avLst/>
          </a:prstGeom>
        </p:spPr>
      </p:pic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FB820084-88D6-43A3-8684-43B20BB820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0370" y="5128271"/>
            <a:ext cx="248412" cy="201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900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8">
            <a:extLst>
              <a:ext uri="{FF2B5EF4-FFF2-40B4-BE49-F238E27FC236}">
                <a16:creationId xmlns:a16="http://schemas.microsoft.com/office/drawing/2014/main" id="{D3FFAB76-60D7-4C61-B89D-CE0AC3C5DE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7204" y="0"/>
            <a:ext cx="9294796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sz="2800" b="1" dirty="0">
                <a:solidFill>
                  <a:srgbClr val="000000"/>
                </a:solidFill>
                <a:latin typeface="Cambria" pitchFamily="18" charset="0"/>
              </a:rPr>
              <a:t>Логистическая регрессия</a:t>
            </a:r>
            <a:r>
              <a:rPr lang="en-US" altLang="ru-RU" sz="2800" b="1" dirty="0">
                <a:solidFill>
                  <a:srgbClr val="000000"/>
                </a:solidFill>
                <a:latin typeface="Cambria" pitchFamily="18" charset="0"/>
              </a:rPr>
              <a:t> </a:t>
            </a:r>
            <a:r>
              <a:rPr lang="ru-RU" altLang="ru-RU" sz="2800" b="1" dirty="0">
                <a:solidFill>
                  <a:srgbClr val="000000"/>
                </a:solidFill>
                <a:latin typeface="Cambria" pitchFamily="18" charset="0"/>
              </a:rPr>
              <a:t>и решение задач классификации </a:t>
            </a:r>
            <a:r>
              <a:rPr lang="en-US" altLang="ru-RU" sz="2800" b="1" dirty="0">
                <a:solidFill>
                  <a:srgbClr val="000000"/>
                </a:solidFill>
                <a:latin typeface="Cambria" pitchFamily="18" charset="0"/>
              </a:rPr>
              <a:t>/ </a:t>
            </a:r>
            <a:r>
              <a:rPr lang="en-US" altLang="ru-RU" sz="2800" b="1" dirty="0">
                <a:solidFill>
                  <a:srgbClr val="7030A0"/>
                </a:solidFill>
                <a:latin typeface="Cambria" pitchFamily="18" charset="0"/>
              </a:rPr>
              <a:t>Logistic regression</a:t>
            </a:r>
            <a:r>
              <a:rPr lang="ru-RU" altLang="ru-RU" sz="2800" b="1" dirty="0">
                <a:solidFill>
                  <a:srgbClr val="7030A0"/>
                </a:solidFill>
                <a:latin typeface="Cambria" pitchFamily="18" charset="0"/>
              </a:rPr>
              <a:t> </a:t>
            </a:r>
            <a:r>
              <a:rPr lang="en-US" altLang="ru-RU" sz="2800" b="1" dirty="0">
                <a:solidFill>
                  <a:srgbClr val="7030A0"/>
                </a:solidFill>
                <a:latin typeface="Cambria" pitchFamily="18" charset="0"/>
              </a:rPr>
              <a:t>and classification</a:t>
            </a:r>
            <a:endParaRPr lang="ru-RU" altLang="ru-RU" sz="2800" b="1" dirty="0">
              <a:solidFill>
                <a:srgbClr val="7030A0"/>
              </a:solidFill>
            </a:endParaRPr>
          </a:p>
        </p:txBody>
      </p:sp>
      <p:sp>
        <p:nvSpPr>
          <p:cNvPr id="176" name="Прямоугольник 8">
            <a:extLst>
              <a:ext uri="{FF2B5EF4-FFF2-40B4-BE49-F238E27FC236}">
                <a16:creationId xmlns:a16="http://schemas.microsoft.com/office/drawing/2014/main" id="{FDBAE865-DEFF-45F7-84D7-8ED69EDD43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2438" y="987281"/>
            <a:ext cx="4993098" cy="369332"/>
          </a:xfrm>
          <a:prstGeom prst="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  <a:ln>
            <a:noFill/>
          </a:ln>
        </p:spPr>
        <p:txBody>
          <a:bodyPr wrap="square" numCol="1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sz="1800" b="1" dirty="0">
                <a:solidFill>
                  <a:srgbClr val="0070C0"/>
                </a:solidFill>
              </a:rPr>
              <a:t>Логистическая р. </a:t>
            </a:r>
            <a:r>
              <a:rPr lang="ru-RU" altLang="ru-RU" sz="1800" b="1" dirty="0"/>
              <a:t>/ </a:t>
            </a:r>
            <a:r>
              <a:rPr lang="en-US" altLang="ru-RU" dirty="0">
                <a:solidFill>
                  <a:srgbClr val="7030A0"/>
                </a:solidFill>
              </a:rPr>
              <a:t>Logistic r.</a:t>
            </a:r>
            <a:endParaRPr lang="ru-RU" altLang="ru-RU" dirty="0">
              <a:solidFill>
                <a:srgbClr val="7030A0"/>
              </a:solidFill>
            </a:endParaRPr>
          </a:p>
        </p:txBody>
      </p:sp>
      <p:cxnSp>
        <p:nvCxnSpPr>
          <p:cNvPr id="188" name="Прямая со стрелкой 187">
            <a:extLst>
              <a:ext uri="{FF2B5EF4-FFF2-40B4-BE49-F238E27FC236}">
                <a16:creationId xmlns:a16="http://schemas.microsoft.com/office/drawing/2014/main" id="{03C76C9E-8149-415D-8969-54F56697075A}"/>
              </a:ext>
            </a:extLst>
          </p:cNvPr>
          <p:cNvCxnSpPr>
            <a:cxnSpLocks/>
            <a:stCxn id="176" idx="2"/>
            <a:endCxn id="254" idx="0"/>
          </p:cNvCxnSpPr>
          <p:nvPr/>
        </p:nvCxnSpPr>
        <p:spPr>
          <a:xfrm>
            <a:off x="7538987" y="1356613"/>
            <a:ext cx="3149766" cy="117973"/>
          </a:xfrm>
          <a:prstGeom prst="straightConnector1">
            <a:avLst/>
          </a:prstGeom>
          <a:ln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Прямая со стрелкой 189">
            <a:extLst>
              <a:ext uri="{FF2B5EF4-FFF2-40B4-BE49-F238E27FC236}">
                <a16:creationId xmlns:a16="http://schemas.microsoft.com/office/drawing/2014/main" id="{BC58C696-DFF9-49E3-BB4E-F6EA36442A8F}"/>
              </a:ext>
            </a:extLst>
          </p:cNvPr>
          <p:cNvCxnSpPr>
            <a:cxnSpLocks/>
            <a:stCxn id="176" idx="2"/>
            <a:endCxn id="233" idx="0"/>
          </p:cNvCxnSpPr>
          <p:nvPr/>
        </p:nvCxnSpPr>
        <p:spPr>
          <a:xfrm flipH="1">
            <a:off x="4476121" y="1356613"/>
            <a:ext cx="3062866" cy="117973"/>
          </a:xfrm>
          <a:prstGeom prst="straightConnector1">
            <a:avLst/>
          </a:prstGeom>
          <a:ln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3" name="Прямоугольник 232">
            <a:extLst>
              <a:ext uri="{FF2B5EF4-FFF2-40B4-BE49-F238E27FC236}">
                <a16:creationId xmlns:a16="http://schemas.microsoft.com/office/drawing/2014/main" id="{1B33E588-56CE-44B0-96E3-6A29B3E826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34588" y="1474586"/>
            <a:ext cx="2883066" cy="369332"/>
          </a:xfrm>
          <a:prstGeom prst="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  <a:ln>
            <a:noFill/>
          </a:ln>
        </p:spPr>
        <p:txBody>
          <a:bodyPr wrap="square" numCol="1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en-US" altLang="ru-RU" b="1" dirty="0">
                <a:solidFill>
                  <a:srgbClr val="0070C0"/>
                </a:solidFill>
              </a:rPr>
              <a:t>1</a:t>
            </a:r>
            <a:r>
              <a:rPr lang="ru-RU" altLang="ru-RU" b="1" dirty="0">
                <a:solidFill>
                  <a:srgbClr val="0070C0"/>
                </a:solidFill>
              </a:rPr>
              <a:t> </a:t>
            </a:r>
            <a:r>
              <a:rPr lang="ru-RU" altLang="ru-RU" b="1" dirty="0" err="1">
                <a:solidFill>
                  <a:srgbClr val="0070C0"/>
                </a:solidFill>
              </a:rPr>
              <a:t>перем</a:t>
            </a:r>
            <a:r>
              <a:rPr lang="en-US" altLang="ru-RU" b="1" dirty="0">
                <a:solidFill>
                  <a:srgbClr val="0070C0"/>
                </a:solidFill>
              </a:rPr>
              <a:t>.</a:t>
            </a:r>
            <a:r>
              <a:rPr lang="ru-RU" altLang="ru-RU" b="1" dirty="0">
                <a:solidFill>
                  <a:srgbClr val="0070C0"/>
                </a:solidFill>
              </a:rPr>
              <a:t> </a:t>
            </a:r>
            <a:r>
              <a:rPr lang="en-US" altLang="ru-RU" b="1" i="1" dirty="0">
                <a:solidFill>
                  <a:srgbClr val="002060"/>
                </a:solidFill>
              </a:rPr>
              <a:t>x</a:t>
            </a:r>
            <a:r>
              <a:rPr lang="en-US" altLang="ru-RU" b="1" dirty="0">
                <a:solidFill>
                  <a:srgbClr val="0070C0"/>
                </a:solidFill>
              </a:rPr>
              <a:t> </a:t>
            </a:r>
            <a:r>
              <a:rPr lang="ru-RU" altLang="ru-RU" sz="1800" b="1" dirty="0">
                <a:solidFill>
                  <a:srgbClr val="0070C0"/>
                </a:solidFill>
              </a:rPr>
              <a:t>/ </a:t>
            </a:r>
            <a:r>
              <a:rPr lang="en-US" altLang="ru-RU" dirty="0">
                <a:solidFill>
                  <a:srgbClr val="7030A0"/>
                </a:solidFill>
              </a:rPr>
              <a:t>1 variable </a:t>
            </a:r>
            <a:r>
              <a:rPr lang="en-US" altLang="ru-RU" b="1" i="1" dirty="0">
                <a:solidFill>
                  <a:srgbClr val="002060"/>
                </a:solidFill>
              </a:rPr>
              <a:t>x</a:t>
            </a:r>
            <a:endParaRPr lang="en-US" altLang="ru-RU" dirty="0">
              <a:solidFill>
                <a:srgbClr val="7030A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9" name="Прямоугольник 248">
                <a:extLst>
                  <a:ext uri="{FF2B5EF4-FFF2-40B4-BE49-F238E27FC236}">
                    <a16:creationId xmlns:a16="http://schemas.microsoft.com/office/drawing/2014/main" id="{1A0FBBCD-DD92-4F12-A0C0-2E4BC98FE8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94595" y="1474586"/>
                <a:ext cx="2883066" cy="615553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  <a:alpha val="20000"/>
                </a:schemeClr>
              </a:solidFill>
              <a:ln>
                <a:noFill/>
              </a:ln>
            </p:spPr>
            <p:txBody>
              <a:bodyPr wrap="square" numCol="1">
                <a:spAutoFit/>
              </a:bodyPr>
              <a:lstStyle>
                <a:lvl1pPr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algn="ctr" eaLnBrk="1" hangingPunct="1"/>
                <a:r>
                  <a:rPr lang="ru-RU" altLang="ru-RU" b="1" dirty="0" err="1">
                    <a:solidFill>
                      <a:srgbClr val="0070C0"/>
                    </a:solidFill>
                  </a:rPr>
                  <a:t>Мн.перем</a:t>
                </a:r>
                <a:r>
                  <a:rPr lang="en-US" altLang="ru-RU" b="1" dirty="0">
                    <a:solidFill>
                      <a:srgbClr val="0070C0"/>
                    </a:solidFill>
                  </a:rPr>
                  <a:t>.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ru-RU" altLang="ru-RU" b="1" dirty="0">
                    <a:solidFill>
                      <a:srgbClr val="0070C0"/>
                    </a:solidFill>
                  </a:rPr>
                  <a:t> </a:t>
                </a:r>
                <a:r>
                  <a:rPr lang="ru-RU" altLang="ru-RU" sz="1800" b="1" dirty="0">
                    <a:solidFill>
                      <a:srgbClr val="0070C0"/>
                    </a:solidFill>
                  </a:rPr>
                  <a:t>/ </a:t>
                </a:r>
                <a:r>
                  <a:rPr lang="en-US" altLang="ru-RU" dirty="0">
                    <a:solidFill>
                      <a:srgbClr val="7030A0"/>
                    </a:solidFill>
                  </a:rPr>
                  <a:t>Multiple var.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altLang="ru-RU" dirty="0">
                  <a:solidFill>
                    <a:srgbClr val="7030A0"/>
                  </a:solidFill>
                </a:endParaRPr>
              </a:p>
              <a:p>
                <a:pPr algn="ctr"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=1…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ru-RU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9" name="Прямоугольник 248">
                <a:extLst>
                  <a:ext uri="{FF2B5EF4-FFF2-40B4-BE49-F238E27FC236}">
                    <a16:creationId xmlns:a16="http://schemas.microsoft.com/office/drawing/2014/main" id="{1A0FBBCD-DD92-4F12-A0C0-2E4BC98FE8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094595" y="1474586"/>
                <a:ext cx="2883066" cy="615553"/>
              </a:xfrm>
              <a:prstGeom prst="rect">
                <a:avLst/>
              </a:prstGeom>
              <a:blipFill>
                <a:blip r:embed="rId2"/>
                <a:stretch>
                  <a:fillRect l="-423" t="-5941" b="-594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4" name="Прямоугольник 253">
            <a:extLst>
              <a:ext uri="{FF2B5EF4-FFF2-40B4-BE49-F238E27FC236}">
                <a16:creationId xmlns:a16="http://schemas.microsoft.com/office/drawing/2014/main" id="{5ED9DECB-4593-4557-8555-EB702B13FE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47220" y="1474586"/>
            <a:ext cx="2883066" cy="369332"/>
          </a:xfrm>
          <a:prstGeom prst="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  <a:ln>
            <a:noFill/>
          </a:ln>
        </p:spPr>
        <p:txBody>
          <a:bodyPr wrap="square" numCol="1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b="1" dirty="0">
                <a:solidFill>
                  <a:srgbClr val="0070C0"/>
                </a:solidFill>
              </a:rPr>
              <a:t>Полином</a:t>
            </a:r>
            <a:r>
              <a:rPr lang="en-US" altLang="ru-RU" b="1" dirty="0">
                <a:solidFill>
                  <a:srgbClr val="0070C0"/>
                </a:solidFill>
              </a:rPr>
              <a:t>.</a:t>
            </a:r>
            <a:r>
              <a:rPr lang="ru-RU" altLang="ru-RU" b="1" dirty="0">
                <a:solidFill>
                  <a:srgbClr val="0070C0"/>
                </a:solidFill>
              </a:rPr>
              <a:t> </a:t>
            </a:r>
            <a:r>
              <a:rPr lang="ru-RU" altLang="ru-RU" sz="1800" b="1" dirty="0">
                <a:solidFill>
                  <a:srgbClr val="0070C0"/>
                </a:solidFill>
              </a:rPr>
              <a:t>/ </a:t>
            </a:r>
            <a:r>
              <a:rPr lang="en-US" altLang="ru-RU" dirty="0">
                <a:solidFill>
                  <a:srgbClr val="7030A0"/>
                </a:solidFill>
              </a:rPr>
              <a:t>Polynomial</a:t>
            </a:r>
          </a:p>
        </p:txBody>
      </p:sp>
      <p:cxnSp>
        <p:nvCxnSpPr>
          <p:cNvPr id="31" name="Прямая со стрелкой 30">
            <a:extLst>
              <a:ext uri="{FF2B5EF4-FFF2-40B4-BE49-F238E27FC236}">
                <a16:creationId xmlns:a16="http://schemas.microsoft.com/office/drawing/2014/main" id="{F6DE667D-47D3-408D-A423-FDC861B06544}"/>
              </a:ext>
            </a:extLst>
          </p:cNvPr>
          <p:cNvCxnSpPr>
            <a:cxnSpLocks/>
            <a:stCxn id="176" idx="2"/>
            <a:endCxn id="249" idx="0"/>
          </p:cNvCxnSpPr>
          <p:nvPr/>
        </p:nvCxnSpPr>
        <p:spPr>
          <a:xfrm flipH="1">
            <a:off x="7536128" y="1356613"/>
            <a:ext cx="2859" cy="117973"/>
          </a:xfrm>
          <a:prstGeom prst="straightConnector1">
            <a:avLst/>
          </a:prstGeom>
          <a:ln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9DD0FB14-9082-4EB1-807B-63D5F640796D}"/>
              </a:ext>
            </a:extLst>
          </p:cNvPr>
          <p:cNvSpPr/>
          <p:nvPr/>
        </p:nvSpPr>
        <p:spPr>
          <a:xfrm>
            <a:off x="6056495" y="1446011"/>
            <a:ext cx="2973205" cy="63306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40" name="Группа 39">
            <a:extLst>
              <a:ext uri="{FF2B5EF4-FFF2-40B4-BE49-F238E27FC236}">
                <a16:creationId xmlns:a16="http://schemas.microsoft.com/office/drawing/2014/main" id="{B296E691-1E6B-4EE3-AD12-E551A66879AC}"/>
              </a:ext>
            </a:extLst>
          </p:cNvPr>
          <p:cNvGrpSpPr/>
          <p:nvPr/>
        </p:nvGrpSpPr>
        <p:grpSpPr>
          <a:xfrm>
            <a:off x="178699" y="3567112"/>
            <a:ext cx="3320786" cy="3038475"/>
            <a:chOff x="359674" y="1833562"/>
            <a:chExt cx="3320786" cy="3038475"/>
          </a:xfrm>
        </p:grpSpPr>
        <p:pic>
          <p:nvPicPr>
            <p:cNvPr id="41" name="Picture 2">
              <a:extLst>
                <a:ext uri="{FF2B5EF4-FFF2-40B4-BE49-F238E27FC236}">
                  <a16:creationId xmlns:a16="http://schemas.microsoft.com/office/drawing/2014/main" id="{C2481804-871E-4A83-A08A-E0C5259A808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5760" y="1833562"/>
              <a:ext cx="3314700" cy="30384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D901D28E-1EE8-447E-8789-DCC15C02557B}"/>
                </a:ext>
              </a:extLst>
            </p:cNvPr>
            <p:cNvSpPr txBox="1"/>
            <p:nvPr/>
          </p:nvSpPr>
          <p:spPr>
            <a:xfrm>
              <a:off x="3218394" y="4533779"/>
              <a:ext cx="3385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>
                  <a:solidFill>
                    <a:schemeClr val="tx2"/>
                  </a:solidFill>
                </a:rPr>
                <a:t>X</a:t>
              </a:r>
              <a:r>
                <a:rPr lang="ru-RU" sz="1400" i="1" baseline="-25000" dirty="0">
                  <a:solidFill>
                    <a:schemeClr val="tx2"/>
                  </a:solidFill>
                </a:rPr>
                <a:t>1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D7AA3D19-7BEB-42C6-A074-40864E6C75CF}"/>
                </a:ext>
              </a:extLst>
            </p:cNvPr>
            <p:cNvSpPr txBox="1"/>
            <p:nvPr/>
          </p:nvSpPr>
          <p:spPr>
            <a:xfrm>
              <a:off x="359674" y="2461139"/>
              <a:ext cx="37221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tx2"/>
                  </a:solidFill>
                </a:rPr>
                <a:t>X</a:t>
              </a:r>
              <a:r>
                <a:rPr lang="ru-RU" sz="1400" baseline="-25000" dirty="0">
                  <a:solidFill>
                    <a:schemeClr val="tx2"/>
                  </a:solidFill>
                </a:rPr>
                <a:t>2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E858E597-0BF3-43A8-902C-2615E6853533}"/>
                  </a:ext>
                </a:extLst>
              </p:cNvPr>
              <p:cNvSpPr txBox="1"/>
              <p:nvPr/>
            </p:nvSpPr>
            <p:spPr>
              <a:xfrm>
                <a:off x="346135" y="2448409"/>
                <a:ext cx="11544063" cy="9197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eqArr>
                                    <m:eqArr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sSubSup>
                                        <m:sSubSupPr>
                                          <m:ctrlPr>
                                            <a:rPr lang="en-US" sz="16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  <m:sup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(1)</m:t>
                                          </m:r>
                                        </m:sup>
                                      </m:sSubSup>
                                    </m:e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…</m:t>
                                      </m:r>
                                    </m:e>
                                  </m:eqArr>
                                </m:e>
                              </m:mr>
                              <m:mr>
                                <m:e>
                                  <m:sSubSup>
                                    <m:sSubSup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bSup>
                                </m:e>
                              </m:mr>
                            </m:m>
                            <m:r>
                              <a:rPr lang="en-US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eqArr>
                                    <m:eqArrPr>
                                      <m:ctrlP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sSubSup>
                                        <m:sSubSup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  <m:sup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(1)</m:t>
                                          </m:r>
                                        </m:sup>
                                      </m:sSubSup>
                                    </m:e>
                                    <m:e>
                                      <m:r>
                                        <a:rPr lang="en-US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…</m:t>
                                      </m:r>
                                    </m:e>
                                  </m:eqArr>
                                </m:e>
                              </m:mr>
                              <m:mr>
                                <m:e>
                                  <m:sSubSup>
                                    <m:sSubSup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bSup>
                                </m:e>
                              </m:mr>
                            </m:m>
                          </m:e>
                        </m:d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eqArr>
                                    <m:eqArrPr>
                                      <m:ctrlP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sSup>
                                        <m:sSupPr>
                                          <m:ctrlPr>
                                            <a:rPr lang="ru-RU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6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ru-RU" sz="16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6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</m:e>
                                    <m:e>
                                      <m:r>
                                        <a:rPr lang="en-US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…</m:t>
                                      </m:r>
                                    </m:e>
                                  </m:eqArr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6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ru-RU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:r>
                  <a:rPr lang="en-US" sz="1600" dirty="0">
                    <a:solidFill>
                      <a:srgbClr val="00000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 </m:t>
                    </m:r>
                  </m:oMath>
                </a14:m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eqArr>
                                    <m:eqArrPr>
                                      <m:ctrlP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…</m:t>
                                      </m:r>
                                    </m:e>
                                  </m:eqArr>
                                </m:e>
                              </m:mr>
                              <m:m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eqArr>
                                    <m:eqArr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sSubSup>
                                        <m:sSubSup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  <m:sup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(1)</m:t>
                                          </m:r>
                                        </m:sup>
                                      </m:sSubSup>
                                    </m:e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…</m:t>
                                      </m:r>
                                    </m:e>
                                  </m:eqArr>
                                </m:e>
                              </m:mr>
                              <m:mr>
                                <m:e>
                                  <m:sSubSup>
                                    <m:sSubSup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bSup>
                                </m:e>
                              </m:mr>
                            </m:m>
                            <m:r>
                              <a:rPr lang="en-US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eqArr>
                                    <m:eqArrPr>
                                      <m:ctrlP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sSubSup>
                                        <m:sSubSup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  <m:sup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(1)</m:t>
                                          </m:r>
                                        </m:sup>
                                      </m:sSubSup>
                                    </m:e>
                                    <m:e>
                                      <m:r>
                                        <a:rPr lang="en-US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…</m:t>
                                      </m:r>
                                    </m:e>
                                  </m:eqArr>
                                </m:e>
                              </m:mr>
                              <m:mr>
                                <m:e>
                                  <m:sSubSup>
                                    <m:sSubSup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bSup>
                                </m:e>
                              </m:mr>
                            </m:m>
                          </m:e>
                        </m:d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</a:rPr>
                      <m:t>; </m:t>
                    </m:r>
                    <m:r>
                      <m:rPr>
                        <m:sty m:val="p"/>
                      </m:rPr>
                      <a:rPr lang="el-GR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eqArr>
                                    <m:eqArrPr>
                                      <m:ctrlP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sSub>
                                        <m:sSubPr>
                                          <m:ctrlPr>
                                            <a:rPr lang="ru-RU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US" sz="16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ru-RU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US" sz="16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eqArr>
                                </m:e>
                              </m:mr>
                            </m:m>
                          </m:e>
                        </m:d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m:rPr>
                        <m:sty m:val="p"/>
                      </m:rPr>
                      <a:rPr lang="el-G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  <m:r>
                      <a:rPr lang="ru-RU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;</m:t>
                    </m:r>
                    <m:r>
                      <m:rPr>
                        <m:nor/>
                      </m:rPr>
                      <a: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		</m:t>
                    </m:r>
                  </m:oMath>
                </a14:m>
                <a:r>
                  <a:rPr lang="ru-RU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:r>
                  <a:rPr lang="en-US" sz="1600" dirty="0">
                    <a:solidFill>
                      <a:srgbClr val="00000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 </m:t>
                    </m:r>
                  </m:oMath>
                </a14:m>
                <a:r>
                  <a:rPr lang="ru-RU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:r>
                  <a:rPr lang="ru-RU" sz="1600" dirty="0">
                    <a:solidFill>
                      <a:srgbClr val="0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ru-RU" sz="1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ru-RU" sz="1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ru-RU" sz="1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ru-RU" sz="1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)=</m:t>
                    </m:r>
                    <m:f>
                      <m:fPr>
                        <m:ctrlPr>
                          <a:rPr lang="ru-RU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ru-RU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ru-RU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ru-RU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ru-RU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ru-RU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p>
                        </m:sSup>
                      </m:den>
                    </m:f>
                    <m:r>
                      <m:rPr>
                        <m:nor/>
                      </m:rPr>
                      <a:rPr lang="ru-RU" sz="160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ru-RU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E858E597-0BF3-43A8-902C-2615E68535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135" y="2448409"/>
                <a:ext cx="11544063" cy="919739"/>
              </a:xfrm>
              <a:prstGeom prst="rect">
                <a:avLst/>
              </a:prstGeom>
              <a:blipFill>
                <a:blip r:embed="rId4"/>
                <a:stretch>
                  <a:fillRect l="-5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Объект 31">
                <a:extLst>
                  <a:ext uri="{FF2B5EF4-FFF2-40B4-BE49-F238E27FC236}">
                    <a16:creationId xmlns:a16="http://schemas.microsoft.com/office/drawing/2014/main" id="{5612244D-8AAD-4904-87F7-609D70F183F4}"/>
                  </a:ext>
                </a:extLst>
              </p:cNvPr>
              <p:cNvSpPr txBox="1"/>
              <p:nvPr/>
            </p:nvSpPr>
            <p:spPr bwMode="auto">
              <a:xfrm>
                <a:off x="4595353" y="3518428"/>
                <a:ext cx="5895487" cy="792162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rgbClr val="FF0000"/>
                </a:solidFill>
              </a:ln>
            </p:spPr>
            <p:txBody>
              <a:bodyPr>
                <a:noAutofit/>
              </a:bodyPr>
              <a:lstStyle>
                <a:defPPr>
                  <a:defRPr lang="ru-RU"/>
                </a:defPPr>
                <a:lvl1pPr>
                  <a:defRPr sz="1600" i="1">
                    <a:solidFill>
                      <a:srgbClr val="000000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l-GR">
                              <a:latin typeface="Cambria Math" panose="02040503050406030204" pitchFamily="18" charset="0"/>
                            </a:rPr>
                            <m:t>Θ</m:t>
                          </m:r>
                        </m:e>
                      </m:d>
                      <m:r>
                        <a:rPr lang="ru-RU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ru-RU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ru-RU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d>
                            <m:d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ru-RU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func>
                                <m:func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ru-RU">
                                      <a:latin typeface="Cambria Math" panose="02040503050406030204" pitchFamily="18" charset="0"/>
                                    </a:rPr>
                                    <m:t>ln</m:t>
                                  </m:r>
                                </m:fName>
                                <m:e>
                                  <m:r>
                                    <a:rPr lang="ru-RU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</m:e>
                              </m:func>
                              <m:sSup>
                                <m:sSup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ru-RU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ru-RU">
                                  <a:latin typeface="Cambria Math" panose="02040503050406030204" pitchFamily="18" charset="0"/>
                                </a:rPr>
                                <m:t>)+(1−</m:t>
                              </m:r>
                              <m:sSup>
                                <m:sSup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ru-RU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ru-RU">
                                  <a:latin typeface="Cambria Math" panose="02040503050406030204" pitchFamily="18" charset="0"/>
                                </a:rPr>
                                <m:t>)(</m:t>
                              </m:r>
                              <m:func>
                                <m:func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ru-RU">
                                      <a:latin typeface="Cambria Math" panose="02040503050406030204" pitchFamily="18" charset="0"/>
                                    </a:rPr>
                                    <m:t>ln</m:t>
                                  </m:r>
                                </m:fName>
                                <m:e>
                                  <m:r>
                                    <a:rPr lang="ru-RU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</m:e>
                              </m:func>
                              <m:r>
                                <a:rPr lang="ru-RU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p>
                                <m:sSup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ru-RU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ru-RU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</m:nary>
                      <m:r>
                        <a:rPr lang="ru-RU">
                          <a:latin typeface="Cambria Math" panose="02040503050406030204" pitchFamily="18" charset="0"/>
                        </a:rPr>
                        <m:t>⇒</m:t>
                      </m:r>
                      <m:r>
                        <m:rPr>
                          <m:sty m:val="p"/>
                        </m:rPr>
                        <a:rPr lang="ru-RU">
                          <a:latin typeface="Cambria Math" panose="02040503050406030204" pitchFamily="18" charset="0"/>
                        </a:rPr>
                        <m:t>min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45" name="Объект 31">
                <a:extLst>
                  <a:ext uri="{FF2B5EF4-FFF2-40B4-BE49-F238E27FC236}">
                    <a16:creationId xmlns:a16="http://schemas.microsoft.com/office/drawing/2014/main" id="{5612244D-8AAD-4904-87F7-609D70F183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595353" y="3518428"/>
                <a:ext cx="5895487" cy="79216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7951842-4BCC-488E-8B89-16983282403E}"/>
                  </a:ext>
                </a:extLst>
              </p:cNvPr>
              <p:cNvSpPr txBox="1"/>
              <p:nvPr/>
            </p:nvSpPr>
            <p:spPr>
              <a:xfrm>
                <a:off x="3420812" y="5140499"/>
                <a:ext cx="8789270" cy="171053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tabLst>
                    <a:tab pos="4231005" algn="l"/>
                  </a:tabLst>
                </a:pPr>
                <a:r>
                  <a:rPr lang="ru-RU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Алгоритм поиска минимума функции качества.</a:t>
                </a:r>
                <a:endParaRPr lang="ru-RU" sz="14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342900" lvl="0" indent="-342900" algn="just"/>
                <a:r>
                  <a:rPr lang="ru-RU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1. Задать </a:t>
                </a:r>
                <a:r>
                  <a:rPr lang="ru-RU" sz="16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нач</a:t>
                </a:r>
                <a:r>
                  <a:rPr lang="ru-RU" sz="1600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.зн</a:t>
                </a:r>
                <a:r>
                  <a:rPr lang="ru-RU" sz="16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. </a:t>
                </a:r>
                <a:r>
                  <a:rPr lang="el-GR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Θ</a:t>
                </a:r>
                <a:r>
                  <a:rPr lang="ru-RU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сл. образом. </a:t>
                </a:r>
                <a:endParaRPr lang="ru-RU" sz="14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342900" indent="-342900" algn="just"/>
                <a:r>
                  <a:rPr lang="ru-RU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2. </a:t>
                </a:r>
                <a:r>
                  <a:rPr lang="ru-RU" sz="16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Рассч</a:t>
                </a:r>
                <a:r>
                  <a:rPr lang="ru-RU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. </a:t>
                </a:r>
                <a14:m>
                  <m:oMath xmlns:m="http://schemas.openxmlformats.org/officeDocument/2006/math">
                    <m:r>
                      <a:rPr lang="ru-RU" sz="1600" i="1">
                        <a:latin typeface="Cambria Math" panose="02040503050406030204" pitchFamily="18" charset="0"/>
                      </a:rPr>
                      <m:t>𝐻</m:t>
                    </m:r>
                    <m:r>
                      <a:rPr lang="ru-RU" sz="1600">
                        <a:latin typeface="Cambria Math" panose="02040503050406030204" pitchFamily="18" charset="0"/>
                      </a:rPr>
                      <m:t>=</m:t>
                    </m:r>
                    <m:r>
                      <a:rPr lang="ru-RU" sz="1600" i="1">
                        <a:latin typeface="Cambria Math" panose="02040503050406030204" pitchFamily="18" charset="0"/>
                      </a:rPr>
                      <m:t>𝑋</m:t>
                    </m:r>
                    <m:r>
                      <m:rPr>
                        <m:sty m:val="p"/>
                      </m:rPr>
                      <a:rPr lang="ru-RU" sz="1600">
                        <a:latin typeface="Cambria Math" panose="02040503050406030204" pitchFamily="18" charset="0"/>
                      </a:rPr>
                      <m:t>Θ</m:t>
                    </m:r>
                  </m:oMath>
                </a14:m>
                <a:r>
                  <a:rPr lang="ru-RU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и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ru-RU" sz="1600" smtClean="0">
                        <a:latin typeface="Cambria Math" panose="02040503050406030204" pitchFamily="18" charset="0"/>
                      </a:rPr>
                      <m:t>∇</m:t>
                    </m:r>
                    <m:r>
                      <a:rPr lang="ru-RU" sz="1600" smtClean="0">
                        <a:latin typeface="Cambria Math" panose="02040503050406030204" pitchFamily="18" charset="0"/>
                      </a:rPr>
                      <m:t>𝐽</m:t>
                    </m:r>
                    <m:r>
                      <a:rPr lang="ru-RU" sz="160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ru-RU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sz="160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ru-RU" sz="1600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sSup>
                      <m:sSupPr>
                        <m:ctrlPr>
                          <a:rPr lang="ru-RU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sz="160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ru-RU" sz="160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d>
                      <m:dPr>
                        <m:ctrlPr>
                          <a:rPr lang="ru-RU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u-RU" sz="1600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ru-RU" sz="160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ru-RU" sz="160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</m:oMath>
                </a14:m>
                <a:r>
                  <a:rPr lang="ru-RU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. </a:t>
                </a:r>
                <a:endParaRPr lang="ru-RU" sz="14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342900" lvl="0" indent="-342900" algn="just"/>
                <a:r>
                  <a:rPr lang="ru-RU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3. Найти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ru-RU" sz="16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l-G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Θ</m:t>
                        </m:r>
                      </m:e>
                      <m:sub/>
                      <m:sup>
                        <m:r>
                          <a:rPr lang="ru-RU" sz="16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𝐻</m:t>
                        </m:r>
                      </m:sup>
                    </m:sSubSup>
                    <m:r>
                      <a:rPr lang="ru-RU" sz="1600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ru-RU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ru-RU" sz="16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l-G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Θ</m:t>
                        </m:r>
                      </m:e>
                      <m:sub/>
                      <m:sup>
                        <m:r>
                          <a:rPr lang="ru-RU" sz="16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𝐻</m:t>
                        </m:r>
                      </m:sup>
                    </m:sSubSup>
                    <m:r>
                      <a:rPr lang="ru-RU" sz="1600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=</m:t>
                    </m:r>
                    <m:sSubSup>
                      <m:sSubSupPr>
                        <m:ctrlPr>
                          <a:rPr lang="ru-RU" sz="16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l-G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Θ</m:t>
                        </m:r>
                      </m:e>
                      <m:sub/>
                      <m:sup>
                        <m:r>
                          <a:rPr lang="ru-RU" sz="1600" b="0" i="1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С</m:t>
                        </m:r>
                      </m:sup>
                    </m:sSubSup>
                    <m:r>
                      <a:rPr lang="ru-RU" sz="1600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−</m:t>
                    </m:r>
                    <m:r>
                      <a:rPr lang="ru-RU" sz="1600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𝛼</m:t>
                    </m:r>
                    <m:r>
                      <m:rPr>
                        <m:sty m:val="p"/>
                      </m:rPr>
                      <a:rPr lang="ru-RU" sz="1600">
                        <a:latin typeface="Cambria Math" panose="02040503050406030204" pitchFamily="18" charset="0"/>
                      </a:rPr>
                      <m:t>∇</m:t>
                    </m:r>
                    <m:r>
                      <a:rPr lang="ru-RU" sz="1600" i="1"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ru-RU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.</a:t>
                </a:r>
                <a:endParaRPr lang="ru-RU" sz="14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342900" lvl="0" indent="-342900" algn="just"/>
                <a:r>
                  <a:rPr lang="ru-RU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4. Повторять пункты 2-3 до </a:t>
                </a:r>
                <a:r>
                  <a:rPr lang="ru-RU" sz="16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выполнения одного из условий</a:t>
                </a:r>
                <a:r>
                  <a:rPr lang="ru-RU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𝐽</m:t>
                        </m:r>
                      </m:e>
                      <m:sup>
                        <m:r>
                          <a:rPr lang="ru-RU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Н</m:t>
                        </m:r>
                      </m:sup>
                    </m:sSup>
                    <m:r>
                      <a:rPr lang="ru-RU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−</m:t>
                    </m:r>
                    <m:sSup>
                      <m:sSupPr>
                        <m:ctrlPr>
                          <a:rPr lang="ru-RU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𝐽</m:t>
                        </m:r>
                      </m:e>
                      <m:sup>
                        <m:r>
                          <a:rPr lang="ru-RU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С</m:t>
                        </m:r>
                      </m:sup>
                    </m:sSup>
                    <m:r>
                      <a:rPr lang="ru-RU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&lt;</m:t>
                    </m:r>
                    <m:r>
                      <a:rPr lang="en-US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𝛿</m:t>
                    </m:r>
                  </m:oMath>
                </a14:m>
                <a:r>
                  <a:rPr lang="ru-RU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, #итер. &gt;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ru-RU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. </a:t>
                </a:r>
                <a:endParaRPr lang="ru-RU" sz="14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r>
                  <a:rPr lang="ru-RU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5. Вывод результатов: </a:t>
                </a:r>
                <a:r>
                  <a:rPr lang="el-GR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Θ</a:t>
                </a:r>
                <a:r>
                  <a:rPr lang="ru-RU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.</a:t>
                </a:r>
                <a:endParaRPr lang="ru-RU" sz="16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7951842-4BCC-488E-8B89-1698328240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0812" y="5140499"/>
                <a:ext cx="8789270" cy="1710533"/>
              </a:xfrm>
              <a:prstGeom prst="rect">
                <a:avLst/>
              </a:prstGeom>
              <a:blipFill>
                <a:blip r:embed="rId6"/>
                <a:stretch>
                  <a:fillRect l="-347" t="-1068" b="-320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0491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8">
            <a:extLst>
              <a:ext uri="{FF2B5EF4-FFF2-40B4-BE49-F238E27FC236}">
                <a16:creationId xmlns:a16="http://schemas.microsoft.com/office/drawing/2014/main" id="{D3FFAB76-60D7-4C61-B89D-CE0AC3C5DE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7204" y="0"/>
            <a:ext cx="9294796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sz="2800" b="1" dirty="0">
                <a:solidFill>
                  <a:srgbClr val="000000"/>
                </a:solidFill>
                <a:latin typeface="Cambria" pitchFamily="18" charset="0"/>
              </a:rPr>
              <a:t>Логистическая регрессия</a:t>
            </a:r>
            <a:r>
              <a:rPr lang="en-US" altLang="ru-RU" sz="2800" b="1" dirty="0">
                <a:solidFill>
                  <a:srgbClr val="000000"/>
                </a:solidFill>
                <a:latin typeface="Cambria" pitchFamily="18" charset="0"/>
              </a:rPr>
              <a:t> </a:t>
            </a:r>
            <a:r>
              <a:rPr lang="ru-RU" altLang="ru-RU" sz="2800" b="1" dirty="0">
                <a:solidFill>
                  <a:srgbClr val="000000"/>
                </a:solidFill>
                <a:latin typeface="Cambria" pitchFamily="18" charset="0"/>
              </a:rPr>
              <a:t>и решение задач классификации </a:t>
            </a:r>
            <a:r>
              <a:rPr lang="en-US" altLang="ru-RU" sz="2800" b="1" dirty="0">
                <a:solidFill>
                  <a:srgbClr val="000000"/>
                </a:solidFill>
                <a:latin typeface="Cambria" pitchFamily="18" charset="0"/>
              </a:rPr>
              <a:t>/ </a:t>
            </a:r>
            <a:r>
              <a:rPr lang="en-US" altLang="ru-RU" sz="2800" b="1" dirty="0">
                <a:solidFill>
                  <a:srgbClr val="7030A0"/>
                </a:solidFill>
                <a:latin typeface="Cambria" pitchFamily="18" charset="0"/>
              </a:rPr>
              <a:t>Logistic regression</a:t>
            </a:r>
            <a:r>
              <a:rPr lang="ru-RU" altLang="ru-RU" sz="2800" b="1" dirty="0">
                <a:solidFill>
                  <a:srgbClr val="7030A0"/>
                </a:solidFill>
                <a:latin typeface="Cambria" pitchFamily="18" charset="0"/>
              </a:rPr>
              <a:t> </a:t>
            </a:r>
            <a:r>
              <a:rPr lang="en-US" altLang="ru-RU" sz="2800" b="1" dirty="0">
                <a:solidFill>
                  <a:srgbClr val="7030A0"/>
                </a:solidFill>
                <a:latin typeface="Cambria" pitchFamily="18" charset="0"/>
              </a:rPr>
              <a:t>and classification</a:t>
            </a:r>
            <a:endParaRPr lang="ru-RU" altLang="ru-RU" sz="2800" b="1" dirty="0">
              <a:solidFill>
                <a:srgbClr val="7030A0"/>
              </a:solidFill>
            </a:endParaRPr>
          </a:p>
        </p:txBody>
      </p:sp>
      <p:sp>
        <p:nvSpPr>
          <p:cNvPr id="176" name="Прямоугольник 8">
            <a:extLst>
              <a:ext uri="{FF2B5EF4-FFF2-40B4-BE49-F238E27FC236}">
                <a16:creationId xmlns:a16="http://schemas.microsoft.com/office/drawing/2014/main" id="{FDBAE865-DEFF-45F7-84D7-8ED69EDD43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2438" y="987281"/>
            <a:ext cx="4993098" cy="369332"/>
          </a:xfrm>
          <a:prstGeom prst="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  <a:ln>
            <a:noFill/>
          </a:ln>
        </p:spPr>
        <p:txBody>
          <a:bodyPr wrap="square" numCol="1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sz="1800" b="1" dirty="0">
                <a:solidFill>
                  <a:srgbClr val="0070C0"/>
                </a:solidFill>
              </a:rPr>
              <a:t>Логистическая р. </a:t>
            </a:r>
            <a:r>
              <a:rPr lang="ru-RU" altLang="ru-RU" sz="1800" b="1" dirty="0"/>
              <a:t>/ </a:t>
            </a:r>
            <a:r>
              <a:rPr lang="en-US" altLang="ru-RU" dirty="0">
                <a:solidFill>
                  <a:srgbClr val="7030A0"/>
                </a:solidFill>
              </a:rPr>
              <a:t>Logistic r.</a:t>
            </a:r>
            <a:endParaRPr lang="ru-RU" altLang="ru-RU" dirty="0">
              <a:solidFill>
                <a:srgbClr val="7030A0"/>
              </a:solidFill>
            </a:endParaRPr>
          </a:p>
        </p:txBody>
      </p:sp>
      <p:cxnSp>
        <p:nvCxnSpPr>
          <p:cNvPr id="188" name="Прямая со стрелкой 187">
            <a:extLst>
              <a:ext uri="{FF2B5EF4-FFF2-40B4-BE49-F238E27FC236}">
                <a16:creationId xmlns:a16="http://schemas.microsoft.com/office/drawing/2014/main" id="{03C76C9E-8149-415D-8969-54F56697075A}"/>
              </a:ext>
            </a:extLst>
          </p:cNvPr>
          <p:cNvCxnSpPr>
            <a:cxnSpLocks/>
            <a:stCxn id="176" idx="2"/>
            <a:endCxn id="254" idx="0"/>
          </p:cNvCxnSpPr>
          <p:nvPr/>
        </p:nvCxnSpPr>
        <p:spPr>
          <a:xfrm>
            <a:off x="7538987" y="1356613"/>
            <a:ext cx="3149766" cy="117973"/>
          </a:xfrm>
          <a:prstGeom prst="straightConnector1">
            <a:avLst/>
          </a:prstGeom>
          <a:ln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Прямая со стрелкой 189">
            <a:extLst>
              <a:ext uri="{FF2B5EF4-FFF2-40B4-BE49-F238E27FC236}">
                <a16:creationId xmlns:a16="http://schemas.microsoft.com/office/drawing/2014/main" id="{BC58C696-DFF9-49E3-BB4E-F6EA36442A8F}"/>
              </a:ext>
            </a:extLst>
          </p:cNvPr>
          <p:cNvCxnSpPr>
            <a:cxnSpLocks/>
            <a:stCxn id="176" idx="2"/>
            <a:endCxn id="233" idx="0"/>
          </p:cNvCxnSpPr>
          <p:nvPr/>
        </p:nvCxnSpPr>
        <p:spPr>
          <a:xfrm flipH="1">
            <a:off x="4476121" y="1356613"/>
            <a:ext cx="3062866" cy="117973"/>
          </a:xfrm>
          <a:prstGeom prst="straightConnector1">
            <a:avLst/>
          </a:prstGeom>
          <a:ln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3" name="Прямоугольник 232">
            <a:extLst>
              <a:ext uri="{FF2B5EF4-FFF2-40B4-BE49-F238E27FC236}">
                <a16:creationId xmlns:a16="http://schemas.microsoft.com/office/drawing/2014/main" id="{1B33E588-56CE-44B0-96E3-6A29B3E826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34588" y="1474586"/>
            <a:ext cx="2883066" cy="369332"/>
          </a:xfrm>
          <a:prstGeom prst="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  <a:ln>
            <a:noFill/>
          </a:ln>
        </p:spPr>
        <p:txBody>
          <a:bodyPr wrap="square" numCol="1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en-US" altLang="ru-RU" b="1" dirty="0">
                <a:solidFill>
                  <a:srgbClr val="0070C0"/>
                </a:solidFill>
              </a:rPr>
              <a:t>1</a:t>
            </a:r>
            <a:r>
              <a:rPr lang="ru-RU" altLang="ru-RU" b="1" dirty="0">
                <a:solidFill>
                  <a:srgbClr val="0070C0"/>
                </a:solidFill>
              </a:rPr>
              <a:t> </a:t>
            </a:r>
            <a:r>
              <a:rPr lang="ru-RU" altLang="ru-RU" b="1" dirty="0" err="1">
                <a:solidFill>
                  <a:srgbClr val="0070C0"/>
                </a:solidFill>
              </a:rPr>
              <a:t>перем</a:t>
            </a:r>
            <a:r>
              <a:rPr lang="en-US" altLang="ru-RU" b="1" dirty="0">
                <a:solidFill>
                  <a:srgbClr val="0070C0"/>
                </a:solidFill>
              </a:rPr>
              <a:t>.</a:t>
            </a:r>
            <a:r>
              <a:rPr lang="ru-RU" altLang="ru-RU" b="1" dirty="0">
                <a:solidFill>
                  <a:srgbClr val="0070C0"/>
                </a:solidFill>
              </a:rPr>
              <a:t> </a:t>
            </a:r>
            <a:r>
              <a:rPr lang="en-US" altLang="ru-RU" b="1" i="1" dirty="0">
                <a:solidFill>
                  <a:srgbClr val="002060"/>
                </a:solidFill>
              </a:rPr>
              <a:t>x</a:t>
            </a:r>
            <a:r>
              <a:rPr lang="en-US" altLang="ru-RU" b="1" dirty="0">
                <a:solidFill>
                  <a:srgbClr val="0070C0"/>
                </a:solidFill>
              </a:rPr>
              <a:t> </a:t>
            </a:r>
            <a:r>
              <a:rPr lang="ru-RU" altLang="ru-RU" sz="1800" b="1" dirty="0">
                <a:solidFill>
                  <a:srgbClr val="0070C0"/>
                </a:solidFill>
              </a:rPr>
              <a:t>/ </a:t>
            </a:r>
            <a:r>
              <a:rPr lang="en-US" altLang="ru-RU" dirty="0">
                <a:solidFill>
                  <a:srgbClr val="7030A0"/>
                </a:solidFill>
              </a:rPr>
              <a:t>1 variable </a:t>
            </a:r>
            <a:r>
              <a:rPr lang="en-US" altLang="ru-RU" b="1" i="1" dirty="0">
                <a:solidFill>
                  <a:srgbClr val="002060"/>
                </a:solidFill>
              </a:rPr>
              <a:t>x</a:t>
            </a:r>
            <a:endParaRPr lang="en-US" altLang="ru-RU" dirty="0">
              <a:solidFill>
                <a:srgbClr val="7030A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9" name="Прямоугольник 248">
                <a:extLst>
                  <a:ext uri="{FF2B5EF4-FFF2-40B4-BE49-F238E27FC236}">
                    <a16:creationId xmlns:a16="http://schemas.microsoft.com/office/drawing/2014/main" id="{1A0FBBCD-DD92-4F12-A0C0-2E4BC98FE8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94595" y="1474586"/>
                <a:ext cx="2883066" cy="615553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  <a:alpha val="20000"/>
                </a:schemeClr>
              </a:solidFill>
              <a:ln>
                <a:noFill/>
              </a:ln>
            </p:spPr>
            <p:txBody>
              <a:bodyPr wrap="square" numCol="1">
                <a:spAutoFit/>
              </a:bodyPr>
              <a:lstStyle>
                <a:lvl1pPr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algn="ctr" eaLnBrk="1" hangingPunct="1"/>
                <a:r>
                  <a:rPr lang="ru-RU" altLang="ru-RU" b="1" dirty="0" err="1">
                    <a:solidFill>
                      <a:srgbClr val="0070C0"/>
                    </a:solidFill>
                  </a:rPr>
                  <a:t>Мн.перем</a:t>
                </a:r>
                <a:r>
                  <a:rPr lang="en-US" altLang="ru-RU" b="1" dirty="0">
                    <a:solidFill>
                      <a:srgbClr val="0070C0"/>
                    </a:solidFill>
                  </a:rPr>
                  <a:t>.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ru-RU" altLang="ru-RU" b="1" dirty="0">
                    <a:solidFill>
                      <a:srgbClr val="0070C0"/>
                    </a:solidFill>
                  </a:rPr>
                  <a:t> </a:t>
                </a:r>
                <a:r>
                  <a:rPr lang="ru-RU" altLang="ru-RU" sz="1800" b="1" dirty="0">
                    <a:solidFill>
                      <a:srgbClr val="0070C0"/>
                    </a:solidFill>
                  </a:rPr>
                  <a:t>/ </a:t>
                </a:r>
                <a:r>
                  <a:rPr lang="en-US" altLang="ru-RU" dirty="0">
                    <a:solidFill>
                      <a:srgbClr val="7030A0"/>
                    </a:solidFill>
                  </a:rPr>
                  <a:t>Multiple var.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altLang="ru-RU" dirty="0">
                  <a:solidFill>
                    <a:srgbClr val="7030A0"/>
                  </a:solidFill>
                </a:endParaRPr>
              </a:p>
              <a:p>
                <a:pPr algn="ctr"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=1…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ru-RU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49" name="Прямоугольник 248">
                <a:extLst>
                  <a:ext uri="{FF2B5EF4-FFF2-40B4-BE49-F238E27FC236}">
                    <a16:creationId xmlns:a16="http://schemas.microsoft.com/office/drawing/2014/main" id="{1A0FBBCD-DD92-4F12-A0C0-2E4BC98FE8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094595" y="1474586"/>
                <a:ext cx="2883066" cy="615553"/>
              </a:xfrm>
              <a:prstGeom prst="rect">
                <a:avLst/>
              </a:prstGeom>
              <a:blipFill>
                <a:blip r:embed="rId2"/>
                <a:stretch>
                  <a:fillRect l="-423" t="-5941" b="-594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4" name="Прямоугольник 253">
            <a:extLst>
              <a:ext uri="{FF2B5EF4-FFF2-40B4-BE49-F238E27FC236}">
                <a16:creationId xmlns:a16="http://schemas.microsoft.com/office/drawing/2014/main" id="{5ED9DECB-4593-4557-8555-EB702B13FE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47220" y="1474586"/>
            <a:ext cx="2883066" cy="369332"/>
          </a:xfrm>
          <a:prstGeom prst="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  <a:ln>
            <a:noFill/>
          </a:ln>
        </p:spPr>
        <p:txBody>
          <a:bodyPr wrap="square" numCol="1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b="1" dirty="0">
                <a:solidFill>
                  <a:srgbClr val="0070C0"/>
                </a:solidFill>
              </a:rPr>
              <a:t>Полином</a:t>
            </a:r>
            <a:r>
              <a:rPr lang="en-US" altLang="ru-RU" b="1" dirty="0">
                <a:solidFill>
                  <a:srgbClr val="0070C0"/>
                </a:solidFill>
              </a:rPr>
              <a:t>.</a:t>
            </a:r>
            <a:r>
              <a:rPr lang="ru-RU" altLang="ru-RU" b="1" dirty="0">
                <a:solidFill>
                  <a:srgbClr val="0070C0"/>
                </a:solidFill>
              </a:rPr>
              <a:t> </a:t>
            </a:r>
            <a:r>
              <a:rPr lang="ru-RU" altLang="ru-RU" sz="1800" b="1" dirty="0">
                <a:solidFill>
                  <a:srgbClr val="0070C0"/>
                </a:solidFill>
              </a:rPr>
              <a:t>/ </a:t>
            </a:r>
            <a:r>
              <a:rPr lang="en-US" altLang="ru-RU" dirty="0">
                <a:solidFill>
                  <a:srgbClr val="7030A0"/>
                </a:solidFill>
              </a:rPr>
              <a:t>Polynomial</a:t>
            </a:r>
          </a:p>
        </p:txBody>
      </p:sp>
      <p:cxnSp>
        <p:nvCxnSpPr>
          <p:cNvPr id="31" name="Прямая со стрелкой 30">
            <a:extLst>
              <a:ext uri="{FF2B5EF4-FFF2-40B4-BE49-F238E27FC236}">
                <a16:creationId xmlns:a16="http://schemas.microsoft.com/office/drawing/2014/main" id="{F6DE667D-47D3-408D-A423-FDC861B06544}"/>
              </a:ext>
            </a:extLst>
          </p:cNvPr>
          <p:cNvCxnSpPr>
            <a:cxnSpLocks/>
            <a:stCxn id="176" idx="2"/>
            <a:endCxn id="249" idx="0"/>
          </p:cNvCxnSpPr>
          <p:nvPr/>
        </p:nvCxnSpPr>
        <p:spPr>
          <a:xfrm flipH="1">
            <a:off x="7536128" y="1356613"/>
            <a:ext cx="2859" cy="117973"/>
          </a:xfrm>
          <a:prstGeom prst="straightConnector1">
            <a:avLst/>
          </a:prstGeom>
          <a:ln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9DD0FB14-9082-4EB1-807B-63D5F640796D}"/>
              </a:ext>
            </a:extLst>
          </p:cNvPr>
          <p:cNvSpPr/>
          <p:nvPr/>
        </p:nvSpPr>
        <p:spPr>
          <a:xfrm>
            <a:off x="6056495" y="1446010"/>
            <a:ext cx="2973205" cy="61858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E858E597-0BF3-43A8-902C-2615E6853533}"/>
                  </a:ext>
                </a:extLst>
              </p:cNvPr>
              <p:cNvSpPr txBox="1"/>
              <p:nvPr/>
            </p:nvSpPr>
            <p:spPr>
              <a:xfrm>
                <a:off x="346135" y="2448409"/>
                <a:ext cx="11544063" cy="126868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eqArr>
                                    <m:eqArrPr>
                                      <m:ctrlP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sSubSup>
                                        <m:sSubSupPr>
                                          <m:ctrlPr>
                                            <a:rPr lang="ru-RU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  <m:sup>
                                          <m:d>
                                            <m:dPr>
                                              <m:ctrlPr>
                                                <a:rPr lang="ru-RU" sz="16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6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e>
                                          </m:d>
                                        </m:sup>
                                      </m:sSubSup>
                                    </m:e>
                                    <m:e>
                                      <m:r>
                                        <a:rPr lang="en-US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…</m:t>
                                      </m:r>
                                    </m:e>
                                  </m:eqArr>
                                </m:e>
                              </m:mr>
                              <m:mr>
                                <m:e>
                                  <m:sSubSup>
                                    <m:sSubSupPr>
                                      <m:ctrlP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d>
                                        <m:dPr>
                                          <m:ctrlPr>
                                            <a:rPr lang="ru-RU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</m:d>
                                    </m:sup>
                                  </m:sSubSup>
                                </m:e>
                              </m:mr>
                            </m:m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eqArr>
                                    <m:eqArrPr>
                                      <m:ctrlP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sSubSup>
                                        <m:sSubSupPr>
                                          <m:ctrlPr>
                                            <a:rPr lang="ru-RU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  <m:sup>
                                          <m:d>
                                            <m:dPr>
                                              <m:ctrlPr>
                                                <a:rPr lang="ru-RU" sz="16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6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e>
                                          </m:d>
                                        </m:sup>
                                      </m:sSubSup>
                                    </m:e>
                                    <m:e>
                                      <m:r>
                                        <a:rPr lang="en-US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…</m:t>
                                      </m:r>
                                    </m:e>
                                  </m:eqArr>
                                </m:e>
                              </m:mr>
                              <m:mr>
                                <m:e>
                                  <m:sSubSup>
                                    <m:sSubSupPr>
                                      <m:ctrlP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d>
                                        <m:dPr>
                                          <m:ctrlPr>
                                            <a:rPr lang="ru-RU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</m:d>
                                    </m:sup>
                                  </m:sSubSup>
                                </m:e>
                              </m:mr>
                            </m:m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eqArr>
                                    <m:eqArrPr>
                                      <m:ctrlP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/>
                                    <m:e>
                                      <m:r>
                                        <a:rPr lang="en-US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…</m:t>
                                      </m:r>
                                    </m:e>
                                  </m:eqArr>
                                </m:e>
                              </m:mr>
                              <m:mr>
                                <m:e/>
                              </m:mr>
                            </m:m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eqArr>
                                    <m:eqArrPr>
                                      <m:ctrlP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sSubSup>
                                        <m:sSubSupPr>
                                          <m:ctrlPr>
                                            <a:rPr lang="ru-RU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  <m:sup>
                                          <m:d>
                                            <m:dPr>
                                              <m:ctrlPr>
                                                <a:rPr lang="ru-RU" sz="16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6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e>
                                          </m:d>
                                        </m:sup>
                                      </m:sSubSup>
                                    </m:e>
                                    <m:e>
                                      <m:r>
                                        <a:rPr lang="en-US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…</m:t>
                                      </m:r>
                                    </m:e>
                                  </m:eqArr>
                                </m:e>
                              </m:mr>
                              <m:mr>
                                <m:e>
                                  <m:sSubSup>
                                    <m:sSubSupPr>
                                      <m:ctrlP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  <m:sup>
                                      <m:d>
                                        <m:dPr>
                                          <m:ctrlPr>
                                            <a:rPr lang="ru-RU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</m:d>
                                    </m:sup>
                                  </m:sSubSup>
                                </m:e>
                              </m:mr>
                            </m:m>
                          </m:e>
                        </m:d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eqArr>
                                    <m:eqArrPr>
                                      <m:ctrlP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sSup>
                                        <m:sSupPr>
                                          <m:ctrlPr>
                                            <a:rPr lang="ru-RU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6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ru-RU" sz="16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6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</m:e>
                                    <m:e>
                                      <m:r>
                                        <a:rPr lang="en-US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…</m:t>
                                      </m:r>
                                    </m:e>
                                  </m:eqArr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6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ru-RU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:r>
                  <a:rPr lang="en-US" sz="1600" dirty="0">
                    <a:solidFill>
                      <a:srgbClr val="00000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 </m:t>
                    </m:r>
                  </m:oMath>
                </a14:m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eqArr>
                                    <m:eqArrPr>
                                      <m:ctrlP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r>
                                        <a:rPr lang="en-US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…</m:t>
                                      </m:r>
                                    </m:e>
                                  </m:eqArr>
                                </m:e>
                              </m:mr>
                              <m:mr>
                                <m:e>
                                  <m:r>
                                    <a:rPr 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eqArr>
                                    <m:eqArrPr>
                                      <m:ctrlP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sSubSup>
                                        <m:sSubSupPr>
                                          <m:ctrlPr>
                                            <a:rPr lang="ru-RU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  <m:sup>
                                          <m:d>
                                            <m:dPr>
                                              <m:ctrlPr>
                                                <a:rPr lang="ru-RU" sz="16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6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e>
                                          </m:d>
                                        </m:sup>
                                      </m:sSubSup>
                                    </m:e>
                                    <m:e>
                                      <m:r>
                                        <a:rPr lang="en-US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…</m:t>
                                      </m:r>
                                    </m:e>
                                  </m:eqArr>
                                </m:e>
                              </m:mr>
                              <m:mr>
                                <m:e>
                                  <m:sSubSup>
                                    <m:sSubSupPr>
                                      <m:ctrlP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d>
                                        <m:dPr>
                                          <m:ctrlPr>
                                            <a:rPr lang="ru-RU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</m:d>
                                    </m:sup>
                                  </m:sSubSup>
                                </m:e>
                              </m:mr>
                            </m:m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eqArr>
                                    <m:eqArrPr>
                                      <m:ctrlP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sSubSup>
                                        <m:sSubSupPr>
                                          <m:ctrlPr>
                                            <a:rPr lang="ru-RU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  <m:sup>
                                          <m:d>
                                            <m:dPr>
                                              <m:ctrlPr>
                                                <a:rPr lang="ru-RU" sz="16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6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e>
                                          </m:d>
                                        </m:sup>
                                      </m:sSubSup>
                                    </m:e>
                                    <m:e>
                                      <m:r>
                                        <a:rPr lang="en-US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…</m:t>
                                      </m:r>
                                    </m:e>
                                  </m:eqArr>
                                </m:e>
                              </m:mr>
                              <m:mr>
                                <m:e>
                                  <m:sSubSup>
                                    <m:sSubSupPr>
                                      <m:ctrlP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d>
                                        <m:dPr>
                                          <m:ctrlPr>
                                            <a:rPr lang="ru-RU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</m:d>
                                    </m:sup>
                                  </m:sSubSup>
                                </m:e>
                              </m:mr>
                            </m:m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eqArr>
                                    <m:eqArrPr>
                                      <m:ctrlP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/>
                                    <m:e>
                                      <m:r>
                                        <a:rPr lang="en-US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…</m:t>
                                      </m:r>
                                    </m:e>
                                  </m:eqArr>
                                </m:e>
                              </m:mr>
                              <m:mr>
                                <m:e/>
                              </m:mr>
                            </m:m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eqArr>
                                    <m:eqArrPr>
                                      <m:ctrlP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sSubSup>
                                        <m:sSubSupPr>
                                          <m:ctrlPr>
                                            <a:rPr lang="ru-RU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  <m:sup>
                                          <m:d>
                                            <m:dPr>
                                              <m:ctrlPr>
                                                <a:rPr lang="ru-RU" sz="16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6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e>
                                          </m:d>
                                        </m:sup>
                                      </m:sSubSup>
                                    </m:e>
                                    <m:e>
                                      <m:r>
                                        <a:rPr lang="en-US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…</m:t>
                                      </m:r>
                                    </m:e>
                                  </m:eqArr>
                                </m:e>
                              </m:mr>
                              <m:mr>
                                <m:e>
                                  <m:sSubSup>
                                    <m:sSubSupPr>
                                      <m:ctrlP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  <m:sup>
                                      <m:d>
                                        <m:dPr>
                                          <m:ctrlPr>
                                            <a:rPr lang="ru-RU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</m:d>
                                    </m:sup>
                                  </m:sSubSup>
                                </m:e>
                              </m:mr>
                            </m:m>
                          </m:e>
                        </m:d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</a:rPr>
                      <m:t>; </m:t>
                    </m:r>
                    <m:r>
                      <m:rPr>
                        <m:sty m:val="p"/>
                      </m:rPr>
                      <a:rPr lang="el-GR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eqArr>
                                    <m:eqArrPr>
                                      <m:ctrlP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r>
                                        <a:rPr lang="en-US" sz="160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…</m:t>
                                      </m:r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ru-RU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US" sz="16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eqArr>
                                </m:e>
                              </m:mr>
                            </m:m>
                          </m:e>
                        </m:d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m:rPr>
                        <m:sty m:val="p"/>
                      </m:rPr>
                      <a:rPr lang="el-G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  <m:r>
                      <a:rPr lang="ru-RU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;</m:t>
                    </m:r>
                    <m:r>
                      <m:rPr>
                        <m:nor/>
                      </m:rPr>
                      <a: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		</m:t>
                    </m:r>
                  </m:oMath>
                </a14:m>
                <a:r>
                  <a:rPr lang="ru-RU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:r>
                  <a:rPr lang="en-US" sz="1600" dirty="0">
                    <a:solidFill>
                      <a:srgbClr val="00000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ru-RU" sz="1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ru-RU" sz="1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ru-RU" sz="1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ru-RU" sz="1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)=</m:t>
                    </m:r>
                    <m:f>
                      <m:fPr>
                        <m:ctrlPr>
                          <a:rPr lang="ru-RU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ru-RU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ru-RU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ru-RU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ru-RU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ru-RU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p>
                        </m:sSup>
                      </m:den>
                    </m:f>
                    <m:r>
                      <m:rPr>
                        <m:nor/>
                      </m:rPr>
                      <a:rPr lang="ru-RU" sz="160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ru-RU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:r>
                  <a:rPr lang="ru-RU" sz="1600" dirty="0">
                    <a:solidFill>
                      <a:srgbClr val="0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ru-RU" sz="1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ru-RU" sz="1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ru-RU" sz="1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ru-RU" sz="1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)=</m:t>
                    </m:r>
                    <m:f>
                      <m:fPr>
                        <m:ctrlPr>
                          <a:rPr lang="ru-RU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ru-RU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ru-RU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ru-RU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ru-RU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ru-RU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p>
                        </m:sSup>
                      </m:den>
                    </m:f>
                    <m:r>
                      <m:rPr>
                        <m:nor/>
                      </m:rPr>
                      <a:rPr lang="ru-RU" sz="160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ru-RU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E858E597-0BF3-43A8-902C-2615E68535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135" y="2448409"/>
                <a:ext cx="11544063" cy="1268681"/>
              </a:xfrm>
              <a:prstGeom prst="rect">
                <a:avLst/>
              </a:prstGeom>
              <a:blipFill>
                <a:blip r:embed="rId3"/>
                <a:stretch>
                  <a:fillRect l="-53" b="-288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7A8C2FC-0E72-4FBA-9636-FA17A49093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135" y="3489865"/>
            <a:ext cx="4284000" cy="2412904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88CE9D53-E9E7-4ADB-8DBB-804BEC9A99D6}"/>
              </a:ext>
            </a:extLst>
          </p:cNvPr>
          <p:cNvSpPr/>
          <p:nvPr/>
        </p:nvSpPr>
        <p:spPr>
          <a:xfrm>
            <a:off x="346135" y="5902769"/>
            <a:ext cx="4284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5"/>
              </a:rPr>
              <a:t>Gray scale picture of "Nine"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Объект 31">
                <a:extLst>
                  <a:ext uri="{FF2B5EF4-FFF2-40B4-BE49-F238E27FC236}">
                    <a16:creationId xmlns:a16="http://schemas.microsoft.com/office/drawing/2014/main" id="{E80E9FA3-7D1D-4E1B-BA85-CEB91B8BEA6D}"/>
                  </a:ext>
                </a:extLst>
              </p:cNvPr>
              <p:cNvSpPr txBox="1"/>
              <p:nvPr/>
            </p:nvSpPr>
            <p:spPr bwMode="auto">
              <a:xfrm>
                <a:off x="5385205" y="3429000"/>
                <a:ext cx="5895487" cy="792162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rgbClr val="FF0000"/>
                </a:solidFill>
              </a:ln>
            </p:spPr>
            <p:txBody>
              <a:bodyPr>
                <a:noAutofit/>
              </a:bodyPr>
              <a:lstStyle>
                <a:defPPr>
                  <a:defRPr lang="ru-RU"/>
                </a:defPPr>
                <a:lvl1pPr>
                  <a:defRPr sz="1600" i="1">
                    <a:solidFill>
                      <a:srgbClr val="000000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l-GR">
                              <a:latin typeface="Cambria Math" panose="02040503050406030204" pitchFamily="18" charset="0"/>
                            </a:rPr>
                            <m:t>Θ</m:t>
                          </m:r>
                        </m:e>
                      </m:d>
                      <m:r>
                        <a:rPr lang="ru-RU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ru-RU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ru-RU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d>
                            <m:d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ru-RU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func>
                                <m:func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ru-RU">
                                      <a:latin typeface="Cambria Math" panose="02040503050406030204" pitchFamily="18" charset="0"/>
                                    </a:rPr>
                                    <m:t>ln</m:t>
                                  </m:r>
                                </m:fName>
                                <m:e>
                                  <m:r>
                                    <a:rPr lang="ru-RU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</m:e>
                              </m:func>
                              <m:sSup>
                                <m:sSup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ru-RU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ru-RU">
                                  <a:latin typeface="Cambria Math" panose="02040503050406030204" pitchFamily="18" charset="0"/>
                                </a:rPr>
                                <m:t>)+(1−</m:t>
                              </m:r>
                              <m:sSup>
                                <m:sSup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ru-RU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ru-RU">
                                  <a:latin typeface="Cambria Math" panose="02040503050406030204" pitchFamily="18" charset="0"/>
                                </a:rPr>
                                <m:t>)(</m:t>
                              </m:r>
                              <m:func>
                                <m:func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ru-RU">
                                      <a:latin typeface="Cambria Math" panose="02040503050406030204" pitchFamily="18" charset="0"/>
                                    </a:rPr>
                                    <m:t>ln</m:t>
                                  </m:r>
                                </m:fName>
                                <m:e>
                                  <m:r>
                                    <a:rPr lang="ru-RU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</m:e>
                              </m:func>
                              <m:r>
                                <a:rPr lang="ru-RU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p>
                                <m:sSup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ru-RU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ru-RU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</m:nary>
                      <m:r>
                        <a:rPr lang="ru-RU">
                          <a:latin typeface="Cambria Math" panose="02040503050406030204" pitchFamily="18" charset="0"/>
                        </a:rPr>
                        <m:t>⇒</m:t>
                      </m:r>
                      <m:r>
                        <m:rPr>
                          <m:sty m:val="p"/>
                        </m:rPr>
                        <a:rPr lang="ru-RU">
                          <a:latin typeface="Cambria Math" panose="02040503050406030204" pitchFamily="18" charset="0"/>
                        </a:rPr>
                        <m:t>min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5" name="Объект 31">
                <a:extLst>
                  <a:ext uri="{FF2B5EF4-FFF2-40B4-BE49-F238E27FC236}">
                    <a16:creationId xmlns:a16="http://schemas.microsoft.com/office/drawing/2014/main" id="{E80E9FA3-7D1D-4E1B-BA85-CEB91B8BEA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385205" y="3429000"/>
                <a:ext cx="5895487" cy="79216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D26487A-DF25-48CC-BF00-7BA9A5949B3B}"/>
                  </a:ext>
                </a:extLst>
              </p:cNvPr>
              <p:cNvSpPr txBox="1"/>
              <p:nvPr/>
            </p:nvSpPr>
            <p:spPr>
              <a:xfrm>
                <a:off x="4611084" y="4902374"/>
                <a:ext cx="7579947" cy="19567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tabLst>
                    <a:tab pos="4231005" algn="l"/>
                  </a:tabLst>
                </a:pPr>
                <a:r>
                  <a:rPr lang="ru-RU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Алгоритм поиска минимума функции качества.</a:t>
                </a:r>
                <a:endParaRPr lang="ru-RU" sz="14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342900" lvl="0" indent="-342900" algn="just"/>
                <a:r>
                  <a:rPr lang="ru-RU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1. Задать </a:t>
                </a:r>
                <a:r>
                  <a:rPr lang="ru-RU" sz="16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нач</a:t>
                </a:r>
                <a:r>
                  <a:rPr lang="ru-RU" sz="1600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.зн</a:t>
                </a:r>
                <a:r>
                  <a:rPr lang="ru-RU" sz="16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. </a:t>
                </a:r>
                <a:r>
                  <a:rPr lang="el-GR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Θ</a:t>
                </a:r>
                <a:r>
                  <a:rPr lang="ru-RU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ru-RU" sz="16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сл</a:t>
                </a:r>
                <a:r>
                  <a:rPr lang="ru-RU" sz="1600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уч</a:t>
                </a:r>
                <a:r>
                  <a:rPr lang="ru-RU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. образом. </a:t>
                </a:r>
                <a:endParaRPr lang="ru-RU" sz="14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342900" indent="-342900" algn="just"/>
                <a:r>
                  <a:rPr lang="ru-RU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2. </a:t>
                </a:r>
                <a:r>
                  <a:rPr lang="ru-RU" sz="16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Рассч</a:t>
                </a:r>
                <a:r>
                  <a:rPr lang="ru-RU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. </a:t>
                </a:r>
                <a14:m>
                  <m:oMath xmlns:m="http://schemas.openxmlformats.org/officeDocument/2006/math">
                    <m:r>
                      <a:rPr lang="ru-RU" sz="1600" i="1">
                        <a:latin typeface="Cambria Math" panose="02040503050406030204" pitchFamily="18" charset="0"/>
                      </a:rPr>
                      <m:t>𝐻</m:t>
                    </m:r>
                    <m:r>
                      <a:rPr lang="ru-RU" sz="1600">
                        <a:latin typeface="Cambria Math" panose="02040503050406030204" pitchFamily="18" charset="0"/>
                      </a:rPr>
                      <m:t>=</m:t>
                    </m:r>
                    <m:r>
                      <a:rPr lang="ru-RU" sz="1600" i="1">
                        <a:latin typeface="Cambria Math" panose="02040503050406030204" pitchFamily="18" charset="0"/>
                      </a:rPr>
                      <m:t>𝑋</m:t>
                    </m:r>
                    <m:r>
                      <m:rPr>
                        <m:sty m:val="p"/>
                      </m:rPr>
                      <a:rPr lang="ru-RU" sz="1600">
                        <a:latin typeface="Cambria Math" panose="02040503050406030204" pitchFamily="18" charset="0"/>
                      </a:rPr>
                      <m:t>Θ</m:t>
                    </m:r>
                  </m:oMath>
                </a14:m>
                <a:r>
                  <a:rPr lang="ru-RU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и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ru-RU" sz="1600" smtClean="0">
                        <a:latin typeface="Cambria Math" panose="02040503050406030204" pitchFamily="18" charset="0"/>
                      </a:rPr>
                      <m:t>∇</m:t>
                    </m:r>
                    <m:r>
                      <a:rPr lang="ru-RU" sz="1600" smtClean="0">
                        <a:latin typeface="Cambria Math" panose="02040503050406030204" pitchFamily="18" charset="0"/>
                      </a:rPr>
                      <m:t>𝐽</m:t>
                    </m:r>
                    <m:r>
                      <a:rPr lang="ru-RU" sz="160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ru-RU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sz="160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ru-RU" sz="1600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sSup>
                      <m:sSupPr>
                        <m:ctrlPr>
                          <a:rPr lang="ru-RU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sz="160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ru-RU" sz="160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d>
                      <m:dPr>
                        <m:ctrlPr>
                          <a:rPr lang="ru-RU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u-RU" sz="1600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ru-RU" sz="160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ru-RU" sz="160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</m:oMath>
                </a14:m>
                <a:r>
                  <a:rPr lang="ru-RU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. </a:t>
                </a:r>
                <a:endParaRPr lang="ru-RU" sz="14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342900" lvl="0" indent="-342900" algn="just"/>
                <a:r>
                  <a:rPr lang="ru-RU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3. Найти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ru-RU" sz="16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l-G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Θ</m:t>
                        </m:r>
                      </m:e>
                      <m:sub/>
                      <m:sup>
                        <m:r>
                          <a:rPr lang="ru-RU" sz="16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𝐻</m:t>
                        </m:r>
                      </m:sup>
                    </m:sSubSup>
                    <m:r>
                      <a:rPr lang="ru-RU" sz="1600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ru-RU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ru-RU" sz="16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l-G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Θ</m:t>
                        </m:r>
                      </m:e>
                      <m:sub/>
                      <m:sup>
                        <m:r>
                          <a:rPr lang="ru-RU" sz="16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𝐻</m:t>
                        </m:r>
                      </m:sup>
                    </m:sSubSup>
                    <m:r>
                      <a:rPr lang="ru-RU" sz="1600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=</m:t>
                    </m:r>
                    <m:sSubSup>
                      <m:sSubSupPr>
                        <m:ctrlPr>
                          <a:rPr lang="ru-RU" sz="16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l-G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Θ</m:t>
                        </m:r>
                      </m:e>
                      <m:sub/>
                      <m:sup>
                        <m:r>
                          <a:rPr lang="ru-RU" sz="1600" b="0" i="1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С</m:t>
                        </m:r>
                      </m:sup>
                    </m:sSubSup>
                    <m:r>
                      <a:rPr lang="ru-RU" sz="1600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−</m:t>
                    </m:r>
                    <m:r>
                      <a:rPr lang="ru-RU" sz="1600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𝛼</m:t>
                    </m:r>
                    <m:r>
                      <m:rPr>
                        <m:sty m:val="p"/>
                      </m:rPr>
                      <a:rPr lang="ru-RU" sz="1600">
                        <a:latin typeface="Cambria Math" panose="02040503050406030204" pitchFamily="18" charset="0"/>
                      </a:rPr>
                      <m:t>∇</m:t>
                    </m:r>
                    <m:r>
                      <a:rPr lang="ru-RU" sz="1600" i="1"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ru-RU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.</a:t>
                </a:r>
                <a:endParaRPr lang="ru-RU" sz="14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342900" lvl="0" indent="-342900" algn="just"/>
                <a:r>
                  <a:rPr lang="ru-RU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4. Повторять пункты 2-3 до </a:t>
                </a:r>
                <a:r>
                  <a:rPr lang="ru-RU" sz="16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выполнения одного из условий</a:t>
                </a:r>
                <a:r>
                  <a:rPr lang="ru-RU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𝐽</m:t>
                        </m:r>
                      </m:e>
                      <m:sup>
                        <m:r>
                          <a:rPr lang="ru-RU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Н</m:t>
                        </m:r>
                      </m:sup>
                    </m:sSup>
                    <m:r>
                      <a:rPr lang="ru-RU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−</m:t>
                    </m:r>
                    <m:sSup>
                      <m:sSupPr>
                        <m:ctrlPr>
                          <a:rPr lang="ru-RU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𝐽</m:t>
                        </m:r>
                      </m:e>
                      <m:sup>
                        <m:r>
                          <a:rPr lang="ru-RU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С</m:t>
                        </m:r>
                      </m:sup>
                    </m:sSup>
                    <m:r>
                      <a:rPr lang="ru-RU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&lt;</m:t>
                    </m:r>
                    <m:r>
                      <a:rPr lang="en-US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𝛿</m:t>
                    </m:r>
                  </m:oMath>
                </a14:m>
                <a:r>
                  <a:rPr lang="ru-RU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, #итер. &gt;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ru-RU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. </a:t>
                </a:r>
                <a:endParaRPr lang="ru-RU" sz="14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r>
                  <a:rPr lang="ru-RU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5. Вывод результатов: </a:t>
                </a:r>
                <a:r>
                  <a:rPr lang="el-GR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Θ</a:t>
                </a:r>
                <a:r>
                  <a:rPr lang="ru-RU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.</a:t>
                </a:r>
                <a:endParaRPr lang="ru-RU" sz="16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D26487A-DF25-48CC-BF00-7BA9A5949B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1084" y="4902374"/>
                <a:ext cx="7579947" cy="1956754"/>
              </a:xfrm>
              <a:prstGeom prst="rect">
                <a:avLst/>
              </a:prstGeom>
              <a:blipFill>
                <a:blip r:embed="rId7"/>
                <a:stretch>
                  <a:fillRect l="-402" t="-935" r="-402" b="-280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53121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>
            <a:extLst>
              <a:ext uri="{FF2B5EF4-FFF2-40B4-BE49-F238E27FC236}">
                <a16:creationId xmlns:a16="http://schemas.microsoft.com/office/drawing/2014/main" id="{41017C7E-4DE5-4D00-B68B-1DCB894315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329879">
            <a:off x="771845" y="3366325"/>
            <a:ext cx="1946720" cy="982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Прямоугольник 8">
            <a:extLst>
              <a:ext uri="{FF2B5EF4-FFF2-40B4-BE49-F238E27FC236}">
                <a16:creationId xmlns:a16="http://schemas.microsoft.com/office/drawing/2014/main" id="{D3FFAB76-60D7-4C61-B89D-CE0AC3C5DE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7204" y="0"/>
            <a:ext cx="929479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sz="2800" b="1" dirty="0"/>
              <a:t>Область исследования и основные понятия / </a:t>
            </a:r>
            <a:r>
              <a:rPr lang="en-US" altLang="ru-RU" sz="2800" b="1" dirty="0">
                <a:solidFill>
                  <a:srgbClr val="7030A0"/>
                </a:solidFill>
              </a:rPr>
              <a:t>Terms</a:t>
            </a:r>
            <a:endParaRPr lang="ru-RU" altLang="ru-RU" sz="2800" b="1" dirty="0">
              <a:solidFill>
                <a:srgbClr val="7030A0"/>
              </a:solidFill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28E89F9-0166-4671-9C37-8110A101ED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96113" y="4293687"/>
            <a:ext cx="2114550" cy="240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Прямая со стрелкой 11">
            <a:extLst>
              <a:ext uri="{FF2B5EF4-FFF2-40B4-BE49-F238E27FC236}">
                <a16:creationId xmlns:a16="http://schemas.microsoft.com/office/drawing/2014/main" id="{AA466AEC-99EA-47D2-B082-B1E66A43F295}"/>
              </a:ext>
            </a:extLst>
          </p:cNvPr>
          <p:cNvCxnSpPr/>
          <p:nvPr/>
        </p:nvCxnSpPr>
        <p:spPr bwMode="auto">
          <a:xfrm>
            <a:off x="1745205" y="3409981"/>
            <a:ext cx="854325" cy="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med" len="lg"/>
          </a:ln>
          <a:effectLst/>
        </p:spPr>
      </p:cxnSp>
      <p:cxnSp>
        <p:nvCxnSpPr>
          <p:cNvPr id="13" name="Прямая со стрелкой 12">
            <a:extLst>
              <a:ext uri="{FF2B5EF4-FFF2-40B4-BE49-F238E27FC236}">
                <a16:creationId xmlns:a16="http://schemas.microsoft.com/office/drawing/2014/main" id="{22385D5D-1DAD-4694-B4F0-F4F748A84694}"/>
              </a:ext>
            </a:extLst>
          </p:cNvPr>
          <p:cNvCxnSpPr/>
          <p:nvPr/>
        </p:nvCxnSpPr>
        <p:spPr bwMode="auto">
          <a:xfrm flipH="1" flipV="1">
            <a:off x="1745205" y="2222531"/>
            <a:ext cx="20512" cy="118745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med" len="lg"/>
          </a:ln>
          <a:effectLst/>
        </p:spPr>
      </p:cxn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6039A751-0F3D-4DFC-8F02-801B35B827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472405" y="2222531"/>
            <a:ext cx="190080" cy="209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67CA5C42-0A5E-4F2C-AE3C-420F7D5C22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459830" y="3143281"/>
            <a:ext cx="209550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B3C3C0BA-3D89-4EA2-B02E-9782C1C89D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796255" y="2936906"/>
            <a:ext cx="419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585D588F-E2CE-4D0A-AE15-489B8742BEB2}"/>
              </a:ext>
            </a:extLst>
          </p:cNvPr>
          <p:cNvSpPr/>
          <p:nvPr/>
        </p:nvSpPr>
        <p:spPr>
          <a:xfrm>
            <a:off x="8277521" y="1982672"/>
            <a:ext cx="618480" cy="618480"/>
          </a:xfrm>
          <a:prstGeom prst="rect">
            <a:avLst/>
          </a:prstGeom>
          <a:solidFill>
            <a:schemeClr val="tx1"/>
          </a:solidFill>
          <a:ln w="24000">
            <a:solidFill>
              <a:srgbClr val="808080"/>
            </a:solidFill>
          </a:ln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600" b="0" i="0" u="none" strike="noStrike" cap="none" normalizeH="0" baseline="0">
              <a:ln>
                <a:noFill/>
              </a:ln>
              <a:solidFill>
                <a:srgbClr val="808080"/>
              </a:solidFill>
              <a:effectLst/>
              <a:latin typeface="Times New Roman" pitchFamily="18" charset="0"/>
            </a:endParaRP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91DC6E84-4CFC-47DE-9C9E-DB496C6EFB01}"/>
              </a:ext>
            </a:extLst>
          </p:cNvPr>
          <p:cNvSpPr/>
          <p:nvPr/>
        </p:nvSpPr>
        <p:spPr>
          <a:xfrm>
            <a:off x="6101050" y="1990785"/>
            <a:ext cx="618480" cy="618480"/>
          </a:xfrm>
          <a:prstGeom prst="rect">
            <a:avLst/>
          </a:prstGeom>
          <a:noFill/>
          <a:ln w="24000">
            <a:solidFill>
              <a:srgbClr val="808080"/>
            </a:solidFill>
          </a:ln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600" b="0" i="0" u="none" strike="noStrike" cap="none" normalizeH="0" baseline="0">
              <a:ln>
                <a:noFill/>
              </a:ln>
              <a:solidFill>
                <a:srgbClr val="808080"/>
              </a:solidFill>
              <a:effectLst/>
              <a:latin typeface="Times New Roman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9" name="Рукописные данные 26">
                <a:extLst>
                  <a:ext uri="{FF2B5EF4-FFF2-40B4-BE49-F238E27FC236}">
                    <a16:creationId xmlns:a16="http://schemas.microsoft.com/office/drawing/2014/main" id="{A393CB5F-FB1E-4B8C-A592-6DE1962D6077}"/>
                  </a:ext>
                </a:extLst>
              </p14:cNvPr>
              <p14:cNvContentPartPr/>
              <p14:nvPr/>
            </p14:nvContentPartPr>
            <p14:xfrm>
              <a:off x="6759051" y="1875132"/>
              <a:ext cx="2577600" cy="464040"/>
            </p14:xfrm>
          </p:contentPart>
        </mc:Choice>
        <mc:Fallback xmlns="">
          <p:pic>
            <p:nvPicPr>
              <p:cNvPr id="19" name="Рукописные данные 26">
                <a:extLst>
                  <a:ext uri="{FF2B5EF4-FFF2-40B4-BE49-F238E27FC236}">
                    <a16:creationId xmlns:a16="http://schemas.microsoft.com/office/drawing/2014/main" id="{A393CB5F-FB1E-4B8C-A592-6DE1962D607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747173" y="1863252"/>
                <a:ext cx="2601357" cy="48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0" name="Рукописные данные 27">
                <a:extLst>
                  <a:ext uri="{FF2B5EF4-FFF2-40B4-BE49-F238E27FC236}">
                    <a16:creationId xmlns:a16="http://schemas.microsoft.com/office/drawing/2014/main" id="{86086DBE-53A1-4AAB-8391-C0006586BF2C}"/>
                  </a:ext>
                </a:extLst>
              </p14:cNvPr>
              <p14:cNvContentPartPr/>
              <p14:nvPr/>
            </p14:nvContentPartPr>
            <p14:xfrm>
              <a:off x="5692731" y="1894572"/>
              <a:ext cx="432360" cy="425160"/>
            </p14:xfrm>
          </p:contentPart>
        </mc:Choice>
        <mc:Fallback xmlns="">
          <p:pic>
            <p:nvPicPr>
              <p:cNvPr id="20" name="Рукописные данные 27">
                <a:extLst>
                  <a:ext uri="{FF2B5EF4-FFF2-40B4-BE49-F238E27FC236}">
                    <a16:creationId xmlns:a16="http://schemas.microsoft.com/office/drawing/2014/main" id="{86086DBE-53A1-4AAB-8391-C0006586BF2C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680851" y="1882692"/>
                <a:ext cx="456120" cy="44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1" name="Рукописные данные 28">
                <a:extLst>
                  <a:ext uri="{FF2B5EF4-FFF2-40B4-BE49-F238E27FC236}">
                    <a16:creationId xmlns:a16="http://schemas.microsoft.com/office/drawing/2014/main" id="{71486CBB-9DF3-420B-BA9D-5308EE5E0C29}"/>
                  </a:ext>
                </a:extLst>
              </p14:cNvPr>
              <p14:cNvContentPartPr/>
              <p14:nvPr/>
            </p14:nvContentPartPr>
            <p14:xfrm>
              <a:off x="7924731" y="2225412"/>
              <a:ext cx="360720" cy="102960"/>
            </p14:xfrm>
          </p:contentPart>
        </mc:Choice>
        <mc:Fallback xmlns="">
          <p:pic>
            <p:nvPicPr>
              <p:cNvPr id="21" name="Рукописные данные 28">
                <a:extLst>
                  <a:ext uri="{FF2B5EF4-FFF2-40B4-BE49-F238E27FC236}">
                    <a16:creationId xmlns:a16="http://schemas.microsoft.com/office/drawing/2014/main" id="{71486CBB-9DF3-420B-BA9D-5308EE5E0C29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912863" y="2213696"/>
                <a:ext cx="384456" cy="126392"/>
              </a:xfrm>
              <a:prstGeom prst="rect">
                <a:avLst/>
              </a:prstGeom>
            </p:spPr>
          </p:pic>
        </mc:Fallback>
      </mc:AlternateContent>
      <p:pic>
        <p:nvPicPr>
          <p:cNvPr id="22" name="Picture 2">
            <a:extLst>
              <a:ext uri="{FF2B5EF4-FFF2-40B4-BE49-F238E27FC236}">
                <a16:creationId xmlns:a16="http://schemas.microsoft.com/office/drawing/2014/main" id="{90544668-AB40-415A-8A2A-211EF33285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7133" y="1998931"/>
            <a:ext cx="598983" cy="602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8BF55B2D-F01F-4777-8A6E-597A6AE6F362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71" b="4500"/>
          <a:stretch/>
        </p:blipFill>
        <p:spPr>
          <a:xfrm>
            <a:off x="4676326" y="1866506"/>
            <a:ext cx="7102813" cy="4860000"/>
          </a:xfrm>
          <a:prstGeom prst="rect">
            <a:avLst/>
          </a:prstGeom>
        </p:spPr>
      </p:pic>
      <p:cxnSp>
        <p:nvCxnSpPr>
          <p:cNvPr id="25" name="Прямая со стрелкой 24">
            <a:extLst>
              <a:ext uri="{FF2B5EF4-FFF2-40B4-BE49-F238E27FC236}">
                <a16:creationId xmlns:a16="http://schemas.microsoft.com/office/drawing/2014/main" id="{94D63587-010C-43F2-AC45-F6EFE8874108}"/>
              </a:ext>
            </a:extLst>
          </p:cNvPr>
          <p:cNvCxnSpPr/>
          <p:nvPr/>
        </p:nvCxnSpPr>
        <p:spPr bwMode="auto">
          <a:xfrm>
            <a:off x="8657663" y="3438064"/>
            <a:ext cx="0" cy="809626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med" len="lg"/>
          </a:ln>
          <a:effectLst/>
        </p:spPr>
      </p:cxn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B640C550-E798-4581-93BD-7680B40D834C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7806657" y="3910681"/>
            <a:ext cx="139423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ru-R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algn="just" eaLnBrk="1" hangingPunct="1"/>
            <a:r>
              <a:rPr lang="en-US" sz="1400" dirty="0" err="1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Dif.operaations</a:t>
            </a:r>
            <a:endParaRPr lang="ru-RU" sz="1400" dirty="0">
              <a:solidFill>
                <a:srgbClr val="7030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8" name="Прямая со стрелкой 27">
            <a:extLst>
              <a:ext uri="{FF2B5EF4-FFF2-40B4-BE49-F238E27FC236}">
                <a16:creationId xmlns:a16="http://schemas.microsoft.com/office/drawing/2014/main" id="{EF4A25CB-90CF-4448-BF6B-55239B12042D}"/>
              </a:ext>
            </a:extLst>
          </p:cNvPr>
          <p:cNvCxnSpPr/>
          <p:nvPr/>
        </p:nvCxnSpPr>
        <p:spPr bwMode="auto">
          <a:xfrm flipV="1">
            <a:off x="10676963" y="4881941"/>
            <a:ext cx="0" cy="780701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med" len="lg"/>
          </a:ln>
          <a:effectLst/>
        </p:spPr>
      </p:cxnSp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06F07B0D-C07F-454F-8A8F-C28D3AF9DCF4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9500759" y="4543638"/>
            <a:ext cx="204453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ru-R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algn="just" eaLnBrk="1" hangingPunct="1"/>
            <a:r>
              <a:rPr lang="en-US" sz="1400" dirty="0" err="1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Inegr</a:t>
            </a:r>
            <a:r>
              <a:rPr lang="en-US" sz="14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operations</a:t>
            </a:r>
            <a:endParaRPr lang="ru-RU" sz="1400" dirty="0">
              <a:solidFill>
                <a:srgbClr val="7030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C1F5C950-B12D-4921-950C-E11AB4FE10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/>
          <a:srcRect/>
          <a:stretch>
            <a:fillRect/>
          </a:stretch>
        </p:blipFill>
        <p:spPr bwMode="auto">
          <a:xfrm>
            <a:off x="7844843" y="2265800"/>
            <a:ext cx="355600" cy="17780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</p:pic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E952B022-939F-41E2-911A-0D6F119842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4911" y="5313624"/>
            <a:ext cx="355600" cy="17780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</p:pic>
      <p:sp>
        <p:nvSpPr>
          <p:cNvPr id="34" name="Прямоугольник 33">
            <a:extLst>
              <a:ext uri="{FF2B5EF4-FFF2-40B4-BE49-F238E27FC236}">
                <a16:creationId xmlns:a16="http://schemas.microsoft.com/office/drawing/2014/main" id="{90BA73C7-FC65-44D5-9D67-7F6CFDAAA39C}"/>
              </a:ext>
            </a:extLst>
          </p:cNvPr>
          <p:cNvSpPr/>
          <p:nvPr/>
        </p:nvSpPr>
        <p:spPr>
          <a:xfrm>
            <a:off x="2916254" y="574741"/>
            <a:ext cx="927574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altLang="ru-RU" b="1" dirty="0">
                <a:solidFill>
                  <a:srgbClr val="0070C0"/>
                </a:solidFill>
                <a:latin typeface="Times New Roman" pitchFamily="18" charset="0"/>
              </a:rPr>
              <a:t>Математическое моделирование </a:t>
            </a:r>
            <a:r>
              <a:rPr lang="ru-RU" altLang="ru-RU" b="1" dirty="0">
                <a:latin typeface="Times New Roman" pitchFamily="18" charset="0"/>
              </a:rPr>
              <a:t>/ </a:t>
            </a:r>
            <a:r>
              <a:rPr lang="en-US" altLang="ru-RU" b="1" dirty="0">
                <a:solidFill>
                  <a:srgbClr val="7030A0"/>
                </a:solidFill>
                <a:latin typeface="Times New Roman" pitchFamily="18" charset="0"/>
              </a:rPr>
              <a:t>Modeling</a:t>
            </a:r>
            <a:r>
              <a:rPr lang="ru-RU" altLang="ru-RU" b="1" dirty="0">
                <a:latin typeface="Times New Roman" pitchFamily="18" charset="0"/>
              </a:rPr>
              <a:t>		</a:t>
            </a:r>
            <a:endParaRPr lang="ru-RU" b="1" dirty="0">
              <a:solidFill>
                <a:srgbClr val="7030A0"/>
              </a:solidFill>
              <a:latin typeface="Times New Roman" pitchFamily="18" charset="0"/>
            </a:endParaRPr>
          </a:p>
        </p:txBody>
      </p:sp>
      <p:sp>
        <p:nvSpPr>
          <p:cNvPr id="35" name="Прямоугольник 34">
            <a:extLst>
              <a:ext uri="{FF2B5EF4-FFF2-40B4-BE49-F238E27FC236}">
                <a16:creationId xmlns:a16="http://schemas.microsoft.com/office/drawing/2014/main" id="{C4C94B14-05B9-45B9-A9E6-DD54DCCE1C6B}"/>
              </a:ext>
            </a:extLst>
          </p:cNvPr>
          <p:cNvSpPr/>
          <p:nvPr/>
        </p:nvSpPr>
        <p:spPr>
          <a:xfrm>
            <a:off x="3238109" y="1294116"/>
            <a:ext cx="28578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altLang="ru-RU" b="1" dirty="0">
                <a:solidFill>
                  <a:srgbClr val="0070C0"/>
                </a:solidFill>
                <a:latin typeface="Times New Roman" pitchFamily="18" charset="0"/>
              </a:rPr>
              <a:t>Детерминированное</a:t>
            </a:r>
            <a:r>
              <a:rPr lang="ru-RU" altLang="ru-RU" b="1" dirty="0">
                <a:latin typeface="Times New Roman" pitchFamily="18" charset="0"/>
              </a:rPr>
              <a:t> / </a:t>
            </a:r>
            <a:r>
              <a:rPr lang="en-US" altLang="ru-RU" b="1" dirty="0">
                <a:solidFill>
                  <a:srgbClr val="7030A0"/>
                </a:solidFill>
                <a:latin typeface="Times New Roman" pitchFamily="18" charset="0"/>
              </a:rPr>
              <a:t>Deterministic</a:t>
            </a:r>
            <a:endParaRPr lang="ru-RU" b="1" dirty="0">
              <a:solidFill>
                <a:srgbClr val="7030A0"/>
              </a:solidFill>
              <a:latin typeface="Times New Roman" pitchFamily="18" charset="0"/>
            </a:endParaRPr>
          </a:p>
        </p:txBody>
      </p:sp>
      <p:sp>
        <p:nvSpPr>
          <p:cNvPr id="36" name="Прямоугольник 35">
            <a:extLst>
              <a:ext uri="{FF2B5EF4-FFF2-40B4-BE49-F238E27FC236}">
                <a16:creationId xmlns:a16="http://schemas.microsoft.com/office/drawing/2014/main" id="{61F9CBFB-481F-4E18-B659-AC28771FC4F2}"/>
              </a:ext>
            </a:extLst>
          </p:cNvPr>
          <p:cNvSpPr/>
          <p:nvPr/>
        </p:nvSpPr>
        <p:spPr>
          <a:xfrm>
            <a:off x="9153212" y="1298390"/>
            <a:ext cx="200685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altLang="ru-RU" b="1" dirty="0">
                <a:solidFill>
                  <a:srgbClr val="0070C0"/>
                </a:solidFill>
                <a:latin typeface="Times New Roman" pitchFamily="18" charset="0"/>
              </a:rPr>
              <a:t>Стохастическое</a:t>
            </a:r>
            <a:r>
              <a:rPr lang="ru-RU" altLang="ru-RU" b="1" dirty="0">
                <a:latin typeface="Times New Roman" pitchFamily="18" charset="0"/>
              </a:rPr>
              <a:t> / </a:t>
            </a:r>
            <a:r>
              <a:rPr lang="en-US" altLang="ru-RU" b="1" dirty="0">
                <a:solidFill>
                  <a:srgbClr val="7030A0"/>
                </a:solidFill>
                <a:latin typeface="Times New Roman" pitchFamily="18" charset="0"/>
              </a:rPr>
              <a:t>Stochastic</a:t>
            </a:r>
            <a:endParaRPr lang="ru-RU" b="1" dirty="0">
              <a:solidFill>
                <a:srgbClr val="7030A0"/>
              </a:solidFill>
              <a:latin typeface="Times New Roman" pitchFamily="18" charset="0"/>
            </a:endParaRPr>
          </a:p>
        </p:txBody>
      </p:sp>
      <p:cxnSp>
        <p:nvCxnSpPr>
          <p:cNvPr id="37" name="Прямая со стрелкой 36">
            <a:extLst>
              <a:ext uri="{FF2B5EF4-FFF2-40B4-BE49-F238E27FC236}">
                <a16:creationId xmlns:a16="http://schemas.microsoft.com/office/drawing/2014/main" id="{BC198CCF-C654-401D-AA5B-340D2645B025}"/>
              </a:ext>
            </a:extLst>
          </p:cNvPr>
          <p:cNvCxnSpPr>
            <a:cxnSpLocks/>
            <a:stCxn id="34" idx="2"/>
            <a:endCxn id="35" idx="0"/>
          </p:cNvCxnSpPr>
          <p:nvPr/>
        </p:nvCxnSpPr>
        <p:spPr>
          <a:xfrm flipH="1">
            <a:off x="4667055" y="944073"/>
            <a:ext cx="2887072" cy="350043"/>
          </a:xfrm>
          <a:prstGeom prst="straightConnector1">
            <a:avLst/>
          </a:prstGeom>
          <a:ln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Прямая со стрелкой 39">
            <a:extLst>
              <a:ext uri="{FF2B5EF4-FFF2-40B4-BE49-F238E27FC236}">
                <a16:creationId xmlns:a16="http://schemas.microsoft.com/office/drawing/2014/main" id="{7C708F71-D8D0-430B-89E4-C0DC529CC6CC}"/>
              </a:ext>
            </a:extLst>
          </p:cNvPr>
          <p:cNvCxnSpPr>
            <a:cxnSpLocks/>
            <a:stCxn id="34" idx="2"/>
            <a:endCxn id="36" idx="0"/>
          </p:cNvCxnSpPr>
          <p:nvPr/>
        </p:nvCxnSpPr>
        <p:spPr>
          <a:xfrm>
            <a:off x="7554127" y="944073"/>
            <a:ext cx="2602512" cy="354317"/>
          </a:xfrm>
          <a:prstGeom prst="straightConnector1">
            <a:avLst/>
          </a:prstGeom>
          <a:ln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5832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8">
            <a:extLst>
              <a:ext uri="{FF2B5EF4-FFF2-40B4-BE49-F238E27FC236}">
                <a16:creationId xmlns:a16="http://schemas.microsoft.com/office/drawing/2014/main" id="{D3FFAB76-60D7-4C61-B89D-CE0AC3C5DE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7204" y="0"/>
            <a:ext cx="9294796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sz="2800" b="1" dirty="0">
                <a:solidFill>
                  <a:srgbClr val="000000"/>
                </a:solidFill>
                <a:latin typeface="Cambria" pitchFamily="18" charset="0"/>
              </a:rPr>
              <a:t>Логистическая регрессия</a:t>
            </a:r>
            <a:r>
              <a:rPr lang="en-US" altLang="ru-RU" sz="2800" b="1" dirty="0">
                <a:solidFill>
                  <a:srgbClr val="000000"/>
                </a:solidFill>
                <a:latin typeface="Cambria" pitchFamily="18" charset="0"/>
              </a:rPr>
              <a:t> </a:t>
            </a:r>
            <a:r>
              <a:rPr lang="ru-RU" altLang="ru-RU" sz="2800" b="1" dirty="0">
                <a:solidFill>
                  <a:srgbClr val="000000"/>
                </a:solidFill>
                <a:latin typeface="Cambria" pitchFamily="18" charset="0"/>
              </a:rPr>
              <a:t>и решение задач классификации </a:t>
            </a:r>
            <a:r>
              <a:rPr lang="en-US" altLang="ru-RU" sz="2800" b="1" dirty="0">
                <a:solidFill>
                  <a:srgbClr val="000000"/>
                </a:solidFill>
                <a:latin typeface="Cambria" pitchFamily="18" charset="0"/>
              </a:rPr>
              <a:t>/ </a:t>
            </a:r>
            <a:r>
              <a:rPr lang="en-US" altLang="ru-RU" sz="2800" b="1" dirty="0">
                <a:solidFill>
                  <a:srgbClr val="7030A0"/>
                </a:solidFill>
                <a:latin typeface="Cambria" pitchFamily="18" charset="0"/>
              </a:rPr>
              <a:t>Logistic regression</a:t>
            </a:r>
            <a:r>
              <a:rPr lang="ru-RU" altLang="ru-RU" sz="2800" b="1" dirty="0">
                <a:solidFill>
                  <a:srgbClr val="7030A0"/>
                </a:solidFill>
                <a:latin typeface="Cambria" pitchFamily="18" charset="0"/>
              </a:rPr>
              <a:t> </a:t>
            </a:r>
            <a:r>
              <a:rPr lang="en-US" altLang="ru-RU" sz="2800" b="1" dirty="0">
                <a:solidFill>
                  <a:srgbClr val="7030A0"/>
                </a:solidFill>
                <a:latin typeface="Cambria" pitchFamily="18" charset="0"/>
              </a:rPr>
              <a:t>and classification</a:t>
            </a:r>
            <a:endParaRPr lang="ru-RU" altLang="ru-RU" sz="2800" b="1" dirty="0">
              <a:solidFill>
                <a:srgbClr val="7030A0"/>
              </a:solidFill>
            </a:endParaRPr>
          </a:p>
        </p:txBody>
      </p:sp>
      <p:sp>
        <p:nvSpPr>
          <p:cNvPr id="176" name="Прямоугольник 8">
            <a:extLst>
              <a:ext uri="{FF2B5EF4-FFF2-40B4-BE49-F238E27FC236}">
                <a16:creationId xmlns:a16="http://schemas.microsoft.com/office/drawing/2014/main" id="{FDBAE865-DEFF-45F7-84D7-8ED69EDD43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2438" y="987281"/>
            <a:ext cx="4993098" cy="369332"/>
          </a:xfrm>
          <a:prstGeom prst="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  <a:ln>
            <a:noFill/>
          </a:ln>
        </p:spPr>
        <p:txBody>
          <a:bodyPr wrap="square" numCol="1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sz="1800" b="1" dirty="0">
                <a:solidFill>
                  <a:srgbClr val="0070C0"/>
                </a:solidFill>
              </a:rPr>
              <a:t>Логистическая р. </a:t>
            </a:r>
            <a:r>
              <a:rPr lang="ru-RU" altLang="ru-RU" sz="1800" b="1" dirty="0"/>
              <a:t>/ </a:t>
            </a:r>
            <a:r>
              <a:rPr lang="en-US" altLang="ru-RU" dirty="0">
                <a:solidFill>
                  <a:srgbClr val="7030A0"/>
                </a:solidFill>
              </a:rPr>
              <a:t>Logistic r.</a:t>
            </a:r>
            <a:endParaRPr lang="ru-RU" altLang="ru-RU" dirty="0">
              <a:solidFill>
                <a:srgbClr val="7030A0"/>
              </a:solidFill>
            </a:endParaRPr>
          </a:p>
        </p:txBody>
      </p:sp>
      <p:cxnSp>
        <p:nvCxnSpPr>
          <p:cNvPr id="188" name="Прямая со стрелкой 187">
            <a:extLst>
              <a:ext uri="{FF2B5EF4-FFF2-40B4-BE49-F238E27FC236}">
                <a16:creationId xmlns:a16="http://schemas.microsoft.com/office/drawing/2014/main" id="{03C76C9E-8149-415D-8969-54F56697075A}"/>
              </a:ext>
            </a:extLst>
          </p:cNvPr>
          <p:cNvCxnSpPr>
            <a:cxnSpLocks/>
            <a:stCxn id="176" idx="2"/>
            <a:endCxn id="254" idx="0"/>
          </p:cNvCxnSpPr>
          <p:nvPr/>
        </p:nvCxnSpPr>
        <p:spPr>
          <a:xfrm>
            <a:off x="7538987" y="1356613"/>
            <a:ext cx="3149766" cy="117973"/>
          </a:xfrm>
          <a:prstGeom prst="straightConnector1">
            <a:avLst/>
          </a:prstGeom>
          <a:ln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Прямая со стрелкой 189">
            <a:extLst>
              <a:ext uri="{FF2B5EF4-FFF2-40B4-BE49-F238E27FC236}">
                <a16:creationId xmlns:a16="http://schemas.microsoft.com/office/drawing/2014/main" id="{BC58C696-DFF9-49E3-BB4E-F6EA36442A8F}"/>
              </a:ext>
            </a:extLst>
          </p:cNvPr>
          <p:cNvCxnSpPr>
            <a:cxnSpLocks/>
            <a:stCxn id="176" idx="2"/>
            <a:endCxn id="233" idx="0"/>
          </p:cNvCxnSpPr>
          <p:nvPr/>
        </p:nvCxnSpPr>
        <p:spPr>
          <a:xfrm flipH="1">
            <a:off x="4476121" y="1356613"/>
            <a:ext cx="3062866" cy="117973"/>
          </a:xfrm>
          <a:prstGeom prst="straightConnector1">
            <a:avLst/>
          </a:prstGeom>
          <a:ln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3" name="Прямоугольник 232">
            <a:extLst>
              <a:ext uri="{FF2B5EF4-FFF2-40B4-BE49-F238E27FC236}">
                <a16:creationId xmlns:a16="http://schemas.microsoft.com/office/drawing/2014/main" id="{1B33E588-56CE-44B0-96E3-6A29B3E826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34588" y="1474586"/>
            <a:ext cx="2883066" cy="369332"/>
          </a:xfrm>
          <a:prstGeom prst="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  <a:ln>
            <a:noFill/>
          </a:ln>
        </p:spPr>
        <p:txBody>
          <a:bodyPr wrap="square" numCol="1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en-US" altLang="ru-RU" b="1" dirty="0">
                <a:solidFill>
                  <a:srgbClr val="0070C0"/>
                </a:solidFill>
              </a:rPr>
              <a:t>1</a:t>
            </a:r>
            <a:r>
              <a:rPr lang="ru-RU" altLang="ru-RU" b="1" dirty="0">
                <a:solidFill>
                  <a:srgbClr val="0070C0"/>
                </a:solidFill>
              </a:rPr>
              <a:t> </a:t>
            </a:r>
            <a:r>
              <a:rPr lang="ru-RU" altLang="ru-RU" b="1" dirty="0" err="1">
                <a:solidFill>
                  <a:srgbClr val="0070C0"/>
                </a:solidFill>
              </a:rPr>
              <a:t>перем</a:t>
            </a:r>
            <a:r>
              <a:rPr lang="en-US" altLang="ru-RU" b="1" dirty="0">
                <a:solidFill>
                  <a:srgbClr val="0070C0"/>
                </a:solidFill>
              </a:rPr>
              <a:t>.</a:t>
            </a:r>
            <a:r>
              <a:rPr lang="ru-RU" altLang="ru-RU" b="1" dirty="0">
                <a:solidFill>
                  <a:srgbClr val="0070C0"/>
                </a:solidFill>
              </a:rPr>
              <a:t> </a:t>
            </a:r>
            <a:r>
              <a:rPr lang="en-US" altLang="ru-RU" b="1" i="1" dirty="0">
                <a:solidFill>
                  <a:srgbClr val="002060"/>
                </a:solidFill>
              </a:rPr>
              <a:t>x</a:t>
            </a:r>
            <a:r>
              <a:rPr lang="en-US" altLang="ru-RU" b="1" dirty="0">
                <a:solidFill>
                  <a:srgbClr val="0070C0"/>
                </a:solidFill>
              </a:rPr>
              <a:t> </a:t>
            </a:r>
            <a:r>
              <a:rPr lang="ru-RU" altLang="ru-RU" sz="1800" b="1" dirty="0">
                <a:solidFill>
                  <a:srgbClr val="0070C0"/>
                </a:solidFill>
              </a:rPr>
              <a:t>/ </a:t>
            </a:r>
            <a:r>
              <a:rPr lang="en-US" altLang="ru-RU" dirty="0">
                <a:solidFill>
                  <a:srgbClr val="7030A0"/>
                </a:solidFill>
              </a:rPr>
              <a:t>1 variable </a:t>
            </a:r>
            <a:r>
              <a:rPr lang="en-US" altLang="ru-RU" b="1" i="1" dirty="0">
                <a:solidFill>
                  <a:srgbClr val="002060"/>
                </a:solidFill>
              </a:rPr>
              <a:t>x</a:t>
            </a:r>
            <a:endParaRPr lang="en-US" altLang="ru-RU" dirty="0">
              <a:solidFill>
                <a:srgbClr val="7030A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9" name="Прямоугольник 248">
                <a:extLst>
                  <a:ext uri="{FF2B5EF4-FFF2-40B4-BE49-F238E27FC236}">
                    <a16:creationId xmlns:a16="http://schemas.microsoft.com/office/drawing/2014/main" id="{1A0FBBCD-DD92-4F12-A0C0-2E4BC98FE8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94595" y="1474586"/>
                <a:ext cx="2883066" cy="36933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  <a:alpha val="20000"/>
                </a:schemeClr>
              </a:solidFill>
              <a:ln>
                <a:noFill/>
              </a:ln>
            </p:spPr>
            <p:txBody>
              <a:bodyPr wrap="square" numCol="1">
                <a:spAutoFit/>
              </a:bodyPr>
              <a:lstStyle>
                <a:lvl1pPr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algn="ctr" eaLnBrk="1" hangingPunct="1"/>
                <a:r>
                  <a:rPr lang="ru-RU" altLang="ru-RU" b="1" dirty="0" err="1">
                    <a:solidFill>
                      <a:srgbClr val="0070C0"/>
                    </a:solidFill>
                  </a:rPr>
                  <a:t>Мн.перем</a:t>
                </a:r>
                <a:r>
                  <a:rPr lang="en-US" altLang="ru-RU" b="1" dirty="0">
                    <a:solidFill>
                      <a:srgbClr val="0070C0"/>
                    </a:solidFill>
                  </a:rPr>
                  <a:t>.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ru-RU" altLang="ru-RU" b="1" dirty="0">
                    <a:solidFill>
                      <a:srgbClr val="0070C0"/>
                    </a:solidFill>
                  </a:rPr>
                  <a:t> </a:t>
                </a:r>
                <a:r>
                  <a:rPr lang="ru-RU" altLang="ru-RU" sz="1800" b="1" dirty="0">
                    <a:solidFill>
                      <a:srgbClr val="0070C0"/>
                    </a:solidFill>
                  </a:rPr>
                  <a:t>/ </a:t>
                </a:r>
                <a:r>
                  <a:rPr lang="en-US" altLang="ru-RU" dirty="0">
                    <a:solidFill>
                      <a:srgbClr val="7030A0"/>
                    </a:solidFill>
                  </a:rPr>
                  <a:t>Multiple var.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altLang="ru-RU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49" name="Прямоугольник 248">
                <a:extLst>
                  <a:ext uri="{FF2B5EF4-FFF2-40B4-BE49-F238E27FC236}">
                    <a16:creationId xmlns:a16="http://schemas.microsoft.com/office/drawing/2014/main" id="{1A0FBBCD-DD92-4F12-A0C0-2E4BC98FE8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094595" y="1474586"/>
                <a:ext cx="2883066" cy="369332"/>
              </a:xfrm>
              <a:prstGeom prst="rect">
                <a:avLst/>
              </a:prstGeom>
              <a:blipFill>
                <a:blip r:embed="rId2"/>
                <a:stretch>
                  <a:fillRect l="-423" t="-10000" b="-2666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4" name="Прямоугольник 253">
            <a:extLst>
              <a:ext uri="{FF2B5EF4-FFF2-40B4-BE49-F238E27FC236}">
                <a16:creationId xmlns:a16="http://schemas.microsoft.com/office/drawing/2014/main" id="{5ED9DECB-4593-4557-8555-EB702B13FE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47220" y="1474586"/>
            <a:ext cx="2883066" cy="369332"/>
          </a:xfrm>
          <a:prstGeom prst="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  <a:ln>
            <a:noFill/>
          </a:ln>
        </p:spPr>
        <p:txBody>
          <a:bodyPr wrap="square" numCol="1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b="1" dirty="0">
                <a:solidFill>
                  <a:srgbClr val="0070C0"/>
                </a:solidFill>
              </a:rPr>
              <a:t>Полином</a:t>
            </a:r>
            <a:r>
              <a:rPr lang="en-US" altLang="ru-RU" b="1" dirty="0">
                <a:solidFill>
                  <a:srgbClr val="0070C0"/>
                </a:solidFill>
              </a:rPr>
              <a:t>.</a:t>
            </a:r>
            <a:r>
              <a:rPr lang="ru-RU" altLang="ru-RU" b="1" dirty="0">
                <a:solidFill>
                  <a:srgbClr val="0070C0"/>
                </a:solidFill>
              </a:rPr>
              <a:t> </a:t>
            </a:r>
            <a:r>
              <a:rPr lang="ru-RU" altLang="ru-RU" sz="1800" b="1" dirty="0">
                <a:solidFill>
                  <a:srgbClr val="0070C0"/>
                </a:solidFill>
              </a:rPr>
              <a:t>/ </a:t>
            </a:r>
            <a:r>
              <a:rPr lang="en-US" altLang="ru-RU" dirty="0">
                <a:solidFill>
                  <a:srgbClr val="7030A0"/>
                </a:solidFill>
              </a:rPr>
              <a:t>Polynomial</a:t>
            </a:r>
          </a:p>
        </p:txBody>
      </p:sp>
      <p:cxnSp>
        <p:nvCxnSpPr>
          <p:cNvPr id="31" name="Прямая со стрелкой 30">
            <a:extLst>
              <a:ext uri="{FF2B5EF4-FFF2-40B4-BE49-F238E27FC236}">
                <a16:creationId xmlns:a16="http://schemas.microsoft.com/office/drawing/2014/main" id="{F6DE667D-47D3-408D-A423-FDC861B06544}"/>
              </a:ext>
            </a:extLst>
          </p:cNvPr>
          <p:cNvCxnSpPr>
            <a:cxnSpLocks/>
            <a:stCxn id="176" idx="2"/>
            <a:endCxn id="249" idx="0"/>
          </p:cNvCxnSpPr>
          <p:nvPr/>
        </p:nvCxnSpPr>
        <p:spPr>
          <a:xfrm flipH="1">
            <a:off x="7536128" y="1356613"/>
            <a:ext cx="2859" cy="117973"/>
          </a:xfrm>
          <a:prstGeom prst="straightConnector1">
            <a:avLst/>
          </a:prstGeom>
          <a:ln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9DD0FB14-9082-4EB1-807B-63D5F640796D}"/>
              </a:ext>
            </a:extLst>
          </p:cNvPr>
          <p:cNvSpPr/>
          <p:nvPr/>
        </p:nvSpPr>
        <p:spPr>
          <a:xfrm>
            <a:off x="9179250" y="1446011"/>
            <a:ext cx="2973205" cy="40250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E858E597-0BF3-43A8-902C-2615E6853533}"/>
                  </a:ext>
                </a:extLst>
              </p:cNvPr>
              <p:cNvSpPr txBox="1"/>
              <p:nvPr/>
            </p:nvSpPr>
            <p:spPr>
              <a:xfrm>
                <a:off x="346135" y="2448409"/>
                <a:ext cx="11544063" cy="9197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eqArr>
                                    <m:eqArr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sSubSup>
                                        <m:sSubSupPr>
                                          <m:ctrlPr>
                                            <a:rPr lang="en-US" sz="16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  <m:sup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(1)</m:t>
                                          </m:r>
                                        </m:sup>
                                      </m:sSubSup>
                                    </m:e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…</m:t>
                                      </m:r>
                                    </m:e>
                                  </m:eqArr>
                                </m:e>
                              </m:mr>
                              <m:mr>
                                <m:e>
                                  <m:sSubSup>
                                    <m:sSubSup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bSup>
                                </m:e>
                              </m:mr>
                            </m:m>
                            <m:r>
                              <a:rPr lang="en-US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eqArr>
                                    <m:eqArrPr>
                                      <m:ctrlP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sSubSup>
                                        <m:sSubSup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  <m:sup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(1)</m:t>
                                          </m:r>
                                        </m:sup>
                                      </m:sSubSup>
                                    </m:e>
                                    <m:e>
                                      <m:r>
                                        <a:rPr lang="en-US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…</m:t>
                                      </m:r>
                                    </m:e>
                                  </m:eqArr>
                                </m:e>
                              </m:mr>
                              <m:mr>
                                <m:e>
                                  <m:sSubSup>
                                    <m:sSubSup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bSup>
                                </m:e>
                              </m:mr>
                            </m:m>
                          </m:e>
                        </m:d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eqArr>
                                    <m:eqArrPr>
                                      <m:ctrlP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sSup>
                                        <m:sSupPr>
                                          <m:ctrlPr>
                                            <a:rPr lang="ru-RU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6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ru-RU" sz="16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6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</m:e>
                                    <m:e>
                                      <m:r>
                                        <a:rPr lang="en-US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…</m:t>
                                      </m:r>
                                    </m:e>
                                  </m:eqArr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6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ru-RU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sz="1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				</a:t>
                </a:r>
                <a:r>
                  <a:rPr lang="ru-RU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	</a:t>
                </a:r>
                <a14:m>
                  <m:oMath xmlns:m="http://schemas.openxmlformats.org/officeDocument/2006/math">
                    <m:r>
                      <a:rPr lang="ru-RU" sz="1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ru-RU" sz="1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ru-RU" sz="1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ru-RU" sz="1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)=</m:t>
                    </m:r>
                    <m:f>
                      <m:fPr>
                        <m:ctrlPr>
                          <a:rPr lang="ru-RU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ru-RU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ru-RU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ru-RU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ru-RU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ru-RU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p>
                        </m:sSup>
                      </m:den>
                    </m:f>
                    <m:r>
                      <m:rPr>
                        <m:nor/>
                      </m:rPr>
                      <a:rPr lang="ru-RU" sz="160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ru-RU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E858E597-0BF3-43A8-902C-2615E68535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135" y="2448409"/>
                <a:ext cx="11544063" cy="919739"/>
              </a:xfrm>
              <a:prstGeom prst="rect">
                <a:avLst/>
              </a:prstGeom>
              <a:blipFill>
                <a:blip r:embed="rId3"/>
                <a:stretch>
                  <a:fillRect l="-5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Объект 31">
                <a:extLst>
                  <a:ext uri="{FF2B5EF4-FFF2-40B4-BE49-F238E27FC236}">
                    <a16:creationId xmlns:a16="http://schemas.microsoft.com/office/drawing/2014/main" id="{5612244D-8AAD-4904-87F7-609D70F183F4}"/>
                  </a:ext>
                </a:extLst>
              </p:cNvPr>
              <p:cNvSpPr txBox="1"/>
              <p:nvPr/>
            </p:nvSpPr>
            <p:spPr bwMode="auto">
              <a:xfrm>
                <a:off x="4595353" y="3432162"/>
                <a:ext cx="5895487" cy="792162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rgbClr val="FF0000"/>
                </a:solidFill>
              </a:ln>
            </p:spPr>
            <p:txBody>
              <a:bodyPr>
                <a:noAutofit/>
              </a:bodyPr>
              <a:lstStyle>
                <a:defPPr>
                  <a:defRPr lang="ru-RU"/>
                </a:defPPr>
                <a:lvl1pPr>
                  <a:defRPr sz="1600" i="1">
                    <a:solidFill>
                      <a:srgbClr val="000000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l-GR">
                              <a:latin typeface="Cambria Math" panose="02040503050406030204" pitchFamily="18" charset="0"/>
                            </a:rPr>
                            <m:t>Θ</m:t>
                          </m:r>
                        </m:e>
                      </m:d>
                      <m:r>
                        <a:rPr lang="ru-RU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ru-RU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ru-RU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d>
                            <m:d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ru-RU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func>
                                <m:func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ru-RU">
                                      <a:latin typeface="Cambria Math" panose="02040503050406030204" pitchFamily="18" charset="0"/>
                                    </a:rPr>
                                    <m:t>ln</m:t>
                                  </m:r>
                                </m:fName>
                                <m:e>
                                  <m:r>
                                    <a:rPr lang="ru-RU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</m:e>
                              </m:func>
                              <m:sSup>
                                <m:sSup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ru-RU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ru-RU">
                                  <a:latin typeface="Cambria Math" panose="02040503050406030204" pitchFamily="18" charset="0"/>
                                </a:rPr>
                                <m:t>)+(1−</m:t>
                              </m:r>
                              <m:sSup>
                                <m:sSup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ru-RU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ru-RU">
                                  <a:latin typeface="Cambria Math" panose="02040503050406030204" pitchFamily="18" charset="0"/>
                                </a:rPr>
                                <m:t>)(</m:t>
                              </m:r>
                              <m:func>
                                <m:func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ru-RU">
                                      <a:latin typeface="Cambria Math" panose="02040503050406030204" pitchFamily="18" charset="0"/>
                                    </a:rPr>
                                    <m:t>ln</m:t>
                                  </m:r>
                                </m:fName>
                                <m:e>
                                  <m:r>
                                    <a:rPr lang="ru-RU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</m:e>
                              </m:func>
                              <m:r>
                                <a:rPr lang="ru-RU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p>
                                <m:sSup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ru-RU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ru-RU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</m:nary>
                      <m:r>
                        <a:rPr lang="ru-RU">
                          <a:latin typeface="Cambria Math" panose="02040503050406030204" pitchFamily="18" charset="0"/>
                        </a:rPr>
                        <m:t>⇒</m:t>
                      </m:r>
                      <m:r>
                        <m:rPr>
                          <m:sty m:val="p"/>
                        </m:rPr>
                        <a:rPr lang="ru-RU">
                          <a:latin typeface="Cambria Math" panose="02040503050406030204" pitchFamily="18" charset="0"/>
                        </a:rPr>
                        <m:t>min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45" name="Объект 31">
                <a:extLst>
                  <a:ext uri="{FF2B5EF4-FFF2-40B4-BE49-F238E27FC236}">
                    <a16:creationId xmlns:a16="http://schemas.microsoft.com/office/drawing/2014/main" id="{5612244D-8AAD-4904-87F7-609D70F183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595353" y="3432162"/>
                <a:ext cx="5895487" cy="79216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824BC9CB-FC0C-49A7-94A6-443A04161B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040" y="4040949"/>
            <a:ext cx="3384000" cy="25351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0228456-8A7C-43AB-9DFC-2C1D8BB554F4}"/>
                  </a:ext>
                </a:extLst>
              </p:cNvPr>
              <p:cNvSpPr txBox="1"/>
              <p:nvPr/>
            </p:nvSpPr>
            <p:spPr>
              <a:xfrm>
                <a:off x="3933826" y="4902374"/>
                <a:ext cx="8257206" cy="171053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tabLst>
                    <a:tab pos="4231005" algn="l"/>
                  </a:tabLst>
                </a:pPr>
                <a:r>
                  <a:rPr lang="ru-RU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Алгоритм поиска минимума функции качества.</a:t>
                </a:r>
                <a:endParaRPr lang="ru-RU" sz="14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342900" lvl="0" indent="-342900" algn="just"/>
                <a:r>
                  <a:rPr lang="ru-RU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1. Задать </a:t>
                </a:r>
                <a:r>
                  <a:rPr lang="ru-RU" sz="16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нач</a:t>
                </a:r>
                <a:r>
                  <a:rPr lang="ru-RU" sz="1600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.зн</a:t>
                </a:r>
                <a:r>
                  <a:rPr lang="ru-RU" sz="16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. </a:t>
                </a:r>
                <a:r>
                  <a:rPr lang="el-GR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Θ</a:t>
                </a:r>
                <a:r>
                  <a:rPr lang="ru-RU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ru-RU" sz="16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сл</a:t>
                </a:r>
                <a:r>
                  <a:rPr lang="ru-RU" sz="1600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уч</a:t>
                </a:r>
                <a:r>
                  <a:rPr lang="ru-RU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. образом. </a:t>
                </a:r>
                <a:endParaRPr lang="ru-RU" sz="14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342900" indent="-342900" algn="just"/>
                <a:r>
                  <a:rPr lang="ru-RU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2. </a:t>
                </a:r>
                <a:r>
                  <a:rPr lang="ru-RU" sz="16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Рассч</a:t>
                </a:r>
                <a:r>
                  <a:rPr lang="ru-RU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. </a:t>
                </a:r>
                <a14:m>
                  <m:oMath xmlns:m="http://schemas.openxmlformats.org/officeDocument/2006/math">
                    <m:r>
                      <a:rPr lang="ru-RU" sz="1600" i="1">
                        <a:latin typeface="Cambria Math" panose="02040503050406030204" pitchFamily="18" charset="0"/>
                      </a:rPr>
                      <m:t>𝐻</m:t>
                    </m:r>
                    <m:r>
                      <a:rPr lang="ru-RU" sz="1600">
                        <a:latin typeface="Cambria Math" panose="02040503050406030204" pitchFamily="18" charset="0"/>
                      </a:rPr>
                      <m:t>=</m:t>
                    </m:r>
                    <m:r>
                      <a:rPr lang="ru-RU" sz="1600" i="1">
                        <a:latin typeface="Cambria Math" panose="02040503050406030204" pitchFamily="18" charset="0"/>
                      </a:rPr>
                      <m:t>𝑋</m:t>
                    </m:r>
                    <m:r>
                      <m:rPr>
                        <m:sty m:val="p"/>
                      </m:rPr>
                      <a:rPr lang="ru-RU" sz="1600">
                        <a:latin typeface="Cambria Math" panose="02040503050406030204" pitchFamily="18" charset="0"/>
                      </a:rPr>
                      <m:t>Θ</m:t>
                    </m:r>
                  </m:oMath>
                </a14:m>
                <a:r>
                  <a:rPr lang="ru-RU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и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ru-RU" sz="1600" smtClean="0">
                        <a:latin typeface="Cambria Math" panose="02040503050406030204" pitchFamily="18" charset="0"/>
                      </a:rPr>
                      <m:t>∇</m:t>
                    </m:r>
                    <m:r>
                      <a:rPr lang="ru-RU" sz="1600" smtClean="0">
                        <a:latin typeface="Cambria Math" panose="02040503050406030204" pitchFamily="18" charset="0"/>
                      </a:rPr>
                      <m:t>𝐽</m:t>
                    </m:r>
                    <m:r>
                      <a:rPr lang="ru-RU" sz="160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ru-RU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sz="160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ru-RU" sz="1600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sSup>
                      <m:sSupPr>
                        <m:ctrlPr>
                          <a:rPr lang="ru-RU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sz="160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ru-RU" sz="160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d>
                      <m:dPr>
                        <m:ctrlPr>
                          <a:rPr lang="ru-RU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u-RU" sz="1600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ru-RU" sz="160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ru-RU" sz="160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</m:oMath>
                </a14:m>
                <a:r>
                  <a:rPr lang="ru-RU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. </a:t>
                </a:r>
                <a:endParaRPr lang="ru-RU" sz="14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342900" lvl="0" indent="-342900" algn="just"/>
                <a:r>
                  <a:rPr lang="ru-RU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3. Найти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ru-RU" sz="16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l-G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Θ</m:t>
                        </m:r>
                      </m:e>
                      <m:sub/>
                      <m:sup>
                        <m:r>
                          <a:rPr lang="ru-RU" sz="16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𝐻</m:t>
                        </m:r>
                      </m:sup>
                    </m:sSubSup>
                    <m:r>
                      <a:rPr lang="ru-RU" sz="1600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ru-RU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ru-RU" sz="16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l-G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Θ</m:t>
                        </m:r>
                      </m:e>
                      <m:sub/>
                      <m:sup>
                        <m:r>
                          <a:rPr lang="ru-RU" sz="16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𝐻</m:t>
                        </m:r>
                      </m:sup>
                    </m:sSubSup>
                    <m:r>
                      <a:rPr lang="ru-RU" sz="1600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=</m:t>
                    </m:r>
                    <m:sSubSup>
                      <m:sSubSupPr>
                        <m:ctrlPr>
                          <a:rPr lang="ru-RU" sz="16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l-G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Θ</m:t>
                        </m:r>
                      </m:e>
                      <m:sub/>
                      <m:sup>
                        <m:r>
                          <a:rPr lang="ru-RU" sz="1600" b="0" i="1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С</m:t>
                        </m:r>
                      </m:sup>
                    </m:sSubSup>
                    <m:r>
                      <a:rPr lang="ru-RU" sz="1600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−</m:t>
                    </m:r>
                    <m:r>
                      <a:rPr lang="ru-RU" sz="1600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𝛼</m:t>
                    </m:r>
                    <m:r>
                      <m:rPr>
                        <m:sty m:val="p"/>
                      </m:rPr>
                      <a:rPr lang="ru-RU" sz="1600">
                        <a:latin typeface="Cambria Math" panose="02040503050406030204" pitchFamily="18" charset="0"/>
                      </a:rPr>
                      <m:t>∇</m:t>
                    </m:r>
                    <m:r>
                      <a:rPr lang="ru-RU" sz="1600" i="1"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ru-RU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.</a:t>
                </a:r>
                <a:endParaRPr lang="ru-RU" sz="14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342900" lvl="0" indent="-342900" algn="just"/>
                <a:r>
                  <a:rPr lang="ru-RU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4. Повторять пункты 2-3 до </a:t>
                </a:r>
                <a:r>
                  <a:rPr lang="ru-RU" sz="16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выполнения одного из условий</a:t>
                </a:r>
                <a:r>
                  <a:rPr lang="ru-RU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𝐽</m:t>
                        </m:r>
                      </m:e>
                      <m:sup>
                        <m:r>
                          <a:rPr lang="ru-RU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Н</m:t>
                        </m:r>
                      </m:sup>
                    </m:sSup>
                    <m:r>
                      <a:rPr lang="ru-RU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−</m:t>
                    </m:r>
                    <m:sSup>
                      <m:sSupPr>
                        <m:ctrlPr>
                          <a:rPr lang="ru-RU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𝐽</m:t>
                        </m:r>
                      </m:e>
                      <m:sup>
                        <m:r>
                          <a:rPr lang="ru-RU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С</m:t>
                        </m:r>
                      </m:sup>
                    </m:sSup>
                    <m:r>
                      <a:rPr lang="ru-RU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&lt;</m:t>
                    </m:r>
                    <m:r>
                      <a:rPr lang="en-US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𝛿</m:t>
                    </m:r>
                  </m:oMath>
                </a14:m>
                <a:r>
                  <a:rPr lang="ru-RU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, #итер. &gt;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ru-RU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. </a:t>
                </a:r>
                <a:endParaRPr lang="ru-RU" sz="14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r>
                  <a:rPr lang="ru-RU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5. Вывод результатов: </a:t>
                </a:r>
                <a:r>
                  <a:rPr lang="el-GR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Θ</a:t>
                </a:r>
                <a:r>
                  <a:rPr lang="ru-RU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.</a:t>
                </a:r>
                <a:endParaRPr lang="ru-RU" sz="16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0228456-8A7C-43AB-9DFC-2C1D8BB554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3826" y="4902374"/>
                <a:ext cx="8257206" cy="1710533"/>
              </a:xfrm>
              <a:prstGeom prst="rect">
                <a:avLst/>
              </a:prstGeom>
              <a:blipFill>
                <a:blip r:embed="rId6"/>
                <a:stretch>
                  <a:fillRect l="-369" t="-1068" b="-320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96991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52774A29-1412-4BA0-A2D9-6859353031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0439" y="4321785"/>
            <a:ext cx="3384000" cy="2535171"/>
          </a:xfrm>
          <a:prstGeom prst="rect">
            <a:avLst/>
          </a:prstGeom>
        </p:spPr>
      </p:pic>
      <p:grpSp>
        <p:nvGrpSpPr>
          <p:cNvPr id="33" name="Группа 32">
            <a:extLst>
              <a:ext uri="{FF2B5EF4-FFF2-40B4-BE49-F238E27FC236}">
                <a16:creationId xmlns:a16="http://schemas.microsoft.com/office/drawing/2014/main" id="{1FCEE726-9784-42A9-B96C-AD0323E1F123}"/>
              </a:ext>
            </a:extLst>
          </p:cNvPr>
          <p:cNvGrpSpPr/>
          <p:nvPr/>
        </p:nvGrpSpPr>
        <p:grpSpPr>
          <a:xfrm>
            <a:off x="155936" y="2254299"/>
            <a:ext cx="4522563" cy="1786546"/>
            <a:chOff x="24264" y="3191469"/>
            <a:chExt cx="4163182" cy="1786546"/>
          </a:xfrm>
        </p:grpSpPr>
        <p:cxnSp>
          <p:nvCxnSpPr>
            <p:cNvPr id="35" name="Прямая со стрелкой 34">
              <a:extLst>
                <a:ext uri="{FF2B5EF4-FFF2-40B4-BE49-F238E27FC236}">
                  <a16:creationId xmlns:a16="http://schemas.microsoft.com/office/drawing/2014/main" id="{59B05805-EA62-4BC3-88B3-BBA602D73A31}"/>
                </a:ext>
              </a:extLst>
            </p:cNvPr>
            <p:cNvCxnSpPr/>
            <p:nvPr/>
          </p:nvCxnSpPr>
          <p:spPr bwMode="auto">
            <a:xfrm flipV="1">
              <a:off x="1168905" y="3322320"/>
              <a:ext cx="0" cy="1303020"/>
            </a:xfrm>
            <a:prstGeom prst="straightConnector1">
              <a:avLst/>
            </a:prstGeom>
            <a:ln w="12700">
              <a:solidFill>
                <a:srgbClr val="0070C0"/>
              </a:solidFill>
              <a:headEnd type="none" w="med" len="med"/>
              <a:tailEnd type="stealth" w="med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Прямая со стрелкой 35">
              <a:extLst>
                <a:ext uri="{FF2B5EF4-FFF2-40B4-BE49-F238E27FC236}">
                  <a16:creationId xmlns:a16="http://schemas.microsoft.com/office/drawing/2014/main" id="{FCEA641B-7717-4A0C-A824-54CDFD902138}"/>
                </a:ext>
              </a:extLst>
            </p:cNvPr>
            <p:cNvCxnSpPr/>
            <p:nvPr/>
          </p:nvCxnSpPr>
          <p:spPr bwMode="auto">
            <a:xfrm flipV="1">
              <a:off x="1077465" y="4623431"/>
              <a:ext cx="3018845" cy="1909"/>
            </a:xfrm>
            <a:prstGeom prst="straightConnector1">
              <a:avLst/>
            </a:prstGeom>
            <a:ln w="12700">
              <a:solidFill>
                <a:schemeClr val="tx2"/>
              </a:solidFill>
              <a:headEnd type="none" w="med" len="med"/>
              <a:tailEnd type="stealth" w="med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Прямая соединительная линия 36">
              <a:extLst>
                <a:ext uri="{FF2B5EF4-FFF2-40B4-BE49-F238E27FC236}">
                  <a16:creationId xmlns:a16="http://schemas.microsoft.com/office/drawing/2014/main" id="{A6E5F807-A317-4873-AF05-8EBA15FF2050}"/>
                </a:ext>
              </a:extLst>
            </p:cNvPr>
            <p:cNvCxnSpPr/>
            <p:nvPr/>
          </p:nvCxnSpPr>
          <p:spPr bwMode="auto">
            <a:xfrm>
              <a:off x="1077465" y="3582888"/>
              <a:ext cx="3018845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0" name="TextBox 7">
              <a:extLst>
                <a:ext uri="{FF2B5EF4-FFF2-40B4-BE49-F238E27FC236}">
                  <a16:creationId xmlns:a16="http://schemas.microsoft.com/office/drawing/2014/main" id="{57FE6278-56D1-4C3F-AEDB-EF7EB9111FD7}"/>
                </a:ext>
              </a:extLst>
            </p:cNvPr>
            <p:cNvSpPr txBox="1"/>
            <p:nvPr/>
          </p:nvSpPr>
          <p:spPr>
            <a:xfrm>
              <a:off x="824576" y="3413760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dirty="0">
                  <a:solidFill>
                    <a:schemeClr val="tx2"/>
                  </a:solidFill>
                </a:rPr>
                <a:t>1</a:t>
              </a:r>
              <a:endParaRPr lang="ru-RU" sz="1400" dirty="0">
                <a:solidFill>
                  <a:schemeClr val="tx2"/>
                </a:solidFill>
              </a:endParaRPr>
            </a:p>
          </p:txBody>
        </p:sp>
        <p:sp>
          <p:nvSpPr>
            <p:cNvPr id="41" name="TextBox 11">
              <a:extLst>
                <a:ext uri="{FF2B5EF4-FFF2-40B4-BE49-F238E27FC236}">
                  <a16:creationId xmlns:a16="http://schemas.microsoft.com/office/drawing/2014/main" id="{2C4DBE02-0B49-4AF2-B719-B6629A4B72E4}"/>
                </a:ext>
              </a:extLst>
            </p:cNvPr>
            <p:cNvSpPr txBox="1"/>
            <p:nvPr/>
          </p:nvSpPr>
          <p:spPr>
            <a:xfrm>
              <a:off x="24264" y="3927789"/>
              <a:ext cx="11011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i="1" dirty="0">
                  <a:solidFill>
                    <a:srgbClr val="7030A0"/>
                  </a:solidFill>
                  <a:latin typeface="Times New Roman" pitchFamily="18" charset="0"/>
                  <a:cs typeface="Times New Roman" pitchFamily="18" charset="0"/>
                </a:rPr>
                <a:t>Malignant ?</a:t>
              </a:r>
              <a:endParaRPr lang="ru-RU" sz="1600" i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2" name="TextBox 12">
              <a:extLst>
                <a:ext uri="{FF2B5EF4-FFF2-40B4-BE49-F238E27FC236}">
                  <a16:creationId xmlns:a16="http://schemas.microsoft.com/office/drawing/2014/main" id="{80567D83-FBA5-4766-BCD2-D64B9063B99C}"/>
                </a:ext>
              </a:extLst>
            </p:cNvPr>
            <p:cNvSpPr txBox="1"/>
            <p:nvPr/>
          </p:nvSpPr>
          <p:spPr>
            <a:xfrm>
              <a:off x="3911408" y="4639461"/>
              <a:ext cx="27603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i="1" dirty="0">
                  <a:latin typeface="Times New Roman" pitchFamily="18" charset="0"/>
                  <a:cs typeface="Times New Roman" pitchFamily="18" charset="0"/>
                </a:rPr>
                <a:t>x</a:t>
              </a:r>
              <a:endParaRPr lang="ru-RU" sz="1600" i="1" dirty="0">
                <a:latin typeface="Times New Roman" pitchFamily="18" charset="0"/>
                <a:cs typeface="Times New Roman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13">
                  <a:extLst>
                    <a:ext uri="{FF2B5EF4-FFF2-40B4-BE49-F238E27FC236}">
                      <a16:creationId xmlns:a16="http://schemas.microsoft.com/office/drawing/2014/main" id="{656567E0-CE7E-4456-B38A-8FCFA2098D10}"/>
                    </a:ext>
                  </a:extLst>
                </p:cNvPr>
                <p:cNvSpPr txBox="1"/>
                <p:nvPr/>
              </p:nvSpPr>
              <p:spPr>
                <a:xfrm>
                  <a:off x="1428619" y="3191469"/>
                  <a:ext cx="1552541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ru-RU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sz="1600" i="1" dirty="0">
                      <a:latin typeface="Times New Roman" pitchFamily="18" charset="0"/>
                      <a:cs typeface="Times New Roman" pitchFamily="18" charset="0"/>
                    </a:rPr>
                    <a:t>Y</a:t>
                  </a:r>
                  <a14:m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  <a:cs typeface="Times New Roman" pitchFamily="18" charset="0"/>
                        </a:rPr>
                        <m:t>∈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1600" i="1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0;1</m:t>
                          </m:r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  <a:cs typeface="Times New Roman" pitchFamily="18" charset="0"/>
                        </a:rPr>
                        <m:t>, </m:t>
                      </m:r>
                      <m:r>
                        <a:rPr lang="en-US" sz="1600" i="1">
                          <a:latin typeface="Cambria Math" panose="02040503050406030204" pitchFamily="18" charset="0"/>
                          <a:cs typeface="Times New Roman" pitchFamily="18" charset="0"/>
                        </a:rPr>
                        <m:t>𝑋</m:t>
                      </m:r>
                      <m:r>
                        <a:rPr lang="en-US" sz="1600" i="1">
                          <a:latin typeface="Cambria Math" panose="02040503050406030204" pitchFamily="18" charset="0"/>
                          <a:cs typeface="Times New Roman" pitchFamily="18" charset="0"/>
                        </a:rPr>
                        <m:t>∈</m:t>
                      </m:r>
                      <m:r>
                        <a:rPr lang="en-US" sz="1600" i="1">
                          <a:latin typeface="Cambria Math" panose="02040503050406030204" pitchFamily="18" charset="0"/>
                          <a:cs typeface="Times New Roman" pitchFamily="18" charset="0"/>
                        </a:rPr>
                        <m:t>𝑅</m:t>
                      </m:r>
                    </m:oMath>
                  </a14:m>
                  <a:endParaRPr lang="ru-RU" sz="1600" i="1" dirty="0"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</mc:Choice>
          <mc:Fallback xmlns="">
            <p:sp>
              <p:nvSpPr>
                <p:cNvPr id="43" name="TextBox 13">
                  <a:extLst>
                    <a:ext uri="{FF2B5EF4-FFF2-40B4-BE49-F238E27FC236}">
                      <a16:creationId xmlns:a16="http://schemas.microsoft.com/office/drawing/2014/main" id="{656567E0-CE7E-4456-B38A-8FCFA2098D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28619" y="3191469"/>
                  <a:ext cx="1552541" cy="338554"/>
                </a:xfrm>
                <a:prstGeom prst="rect">
                  <a:avLst/>
                </a:prstGeom>
                <a:blipFill>
                  <a:blip r:embed="rId3"/>
                  <a:stretch>
                    <a:fillRect l="-2166" t="-5455" b="-23636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4" name="Умножение 80">
              <a:extLst>
                <a:ext uri="{FF2B5EF4-FFF2-40B4-BE49-F238E27FC236}">
                  <a16:creationId xmlns:a16="http://schemas.microsoft.com/office/drawing/2014/main" id="{0CD197EF-80F4-4033-8545-F5CFA386D463}"/>
                </a:ext>
              </a:extLst>
            </p:cNvPr>
            <p:cNvSpPr/>
            <p:nvPr/>
          </p:nvSpPr>
          <p:spPr bwMode="auto">
            <a:xfrm>
              <a:off x="2657900" y="3505200"/>
              <a:ext cx="163116" cy="155377"/>
            </a:xfrm>
            <a:prstGeom prst="mathMultiply">
              <a:avLst/>
            </a:prstGeom>
            <a:solidFill>
              <a:srgbClr val="FF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ru-RU" sz="18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  <p:sp>
          <p:nvSpPr>
            <p:cNvPr id="45" name="Умножение 81">
              <a:extLst>
                <a:ext uri="{FF2B5EF4-FFF2-40B4-BE49-F238E27FC236}">
                  <a16:creationId xmlns:a16="http://schemas.microsoft.com/office/drawing/2014/main" id="{EFA898A9-51B4-434C-9827-A40393B48A68}"/>
                </a:ext>
              </a:extLst>
            </p:cNvPr>
            <p:cNvSpPr/>
            <p:nvPr/>
          </p:nvSpPr>
          <p:spPr bwMode="auto">
            <a:xfrm>
              <a:off x="2854777" y="3502223"/>
              <a:ext cx="163116" cy="155377"/>
            </a:xfrm>
            <a:prstGeom prst="mathMultiply">
              <a:avLst/>
            </a:prstGeom>
            <a:solidFill>
              <a:srgbClr val="FF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ru-RU" sz="18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  <p:sp>
          <p:nvSpPr>
            <p:cNvPr id="46" name="Умножение 82">
              <a:extLst>
                <a:ext uri="{FF2B5EF4-FFF2-40B4-BE49-F238E27FC236}">
                  <a16:creationId xmlns:a16="http://schemas.microsoft.com/office/drawing/2014/main" id="{9AB1810C-D8D0-41DE-9087-E081A8A0638F}"/>
                </a:ext>
              </a:extLst>
            </p:cNvPr>
            <p:cNvSpPr/>
            <p:nvPr/>
          </p:nvSpPr>
          <p:spPr bwMode="auto">
            <a:xfrm>
              <a:off x="3074514" y="3505200"/>
              <a:ext cx="163116" cy="155377"/>
            </a:xfrm>
            <a:prstGeom prst="mathMultiply">
              <a:avLst/>
            </a:prstGeom>
            <a:solidFill>
              <a:srgbClr val="FF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ru-RU" sz="18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  <p:sp>
          <p:nvSpPr>
            <p:cNvPr id="47" name="Умножение 83">
              <a:extLst>
                <a:ext uri="{FF2B5EF4-FFF2-40B4-BE49-F238E27FC236}">
                  <a16:creationId xmlns:a16="http://schemas.microsoft.com/office/drawing/2014/main" id="{359E8368-02BA-42CA-B4FE-6F08A8DA8C94}"/>
                </a:ext>
              </a:extLst>
            </p:cNvPr>
            <p:cNvSpPr/>
            <p:nvPr/>
          </p:nvSpPr>
          <p:spPr bwMode="auto">
            <a:xfrm>
              <a:off x="3304357" y="3499246"/>
              <a:ext cx="163116" cy="155377"/>
            </a:xfrm>
            <a:prstGeom prst="mathMultiply">
              <a:avLst/>
            </a:prstGeom>
            <a:solidFill>
              <a:srgbClr val="FF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ru-RU" sz="18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  <p:sp>
          <p:nvSpPr>
            <p:cNvPr id="48" name="Умножение 84">
              <a:extLst>
                <a:ext uri="{FF2B5EF4-FFF2-40B4-BE49-F238E27FC236}">
                  <a16:creationId xmlns:a16="http://schemas.microsoft.com/office/drawing/2014/main" id="{76BD43B1-796B-40A5-9EF1-FEF2DEDA7608}"/>
                </a:ext>
              </a:extLst>
            </p:cNvPr>
            <p:cNvSpPr/>
            <p:nvPr/>
          </p:nvSpPr>
          <p:spPr bwMode="auto">
            <a:xfrm>
              <a:off x="3467473" y="3499245"/>
              <a:ext cx="163116" cy="155377"/>
            </a:xfrm>
            <a:prstGeom prst="mathMultiply">
              <a:avLst/>
            </a:prstGeom>
            <a:solidFill>
              <a:srgbClr val="FF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ru-RU" sz="18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  <p:sp>
          <p:nvSpPr>
            <p:cNvPr id="49" name="Умножение 85">
              <a:extLst>
                <a:ext uri="{FF2B5EF4-FFF2-40B4-BE49-F238E27FC236}">
                  <a16:creationId xmlns:a16="http://schemas.microsoft.com/office/drawing/2014/main" id="{F9B8FEBB-3C35-4155-ACCC-4115020F0A3D}"/>
                </a:ext>
              </a:extLst>
            </p:cNvPr>
            <p:cNvSpPr/>
            <p:nvPr/>
          </p:nvSpPr>
          <p:spPr bwMode="auto">
            <a:xfrm>
              <a:off x="2452023" y="3499243"/>
              <a:ext cx="163116" cy="155377"/>
            </a:xfrm>
            <a:prstGeom prst="mathMultiply">
              <a:avLst/>
            </a:prstGeom>
            <a:solidFill>
              <a:srgbClr val="FF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ru-RU" sz="18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  <p:sp>
          <p:nvSpPr>
            <p:cNvPr id="50" name="Умножение 86">
              <a:extLst>
                <a:ext uri="{FF2B5EF4-FFF2-40B4-BE49-F238E27FC236}">
                  <a16:creationId xmlns:a16="http://schemas.microsoft.com/office/drawing/2014/main" id="{4C813937-2B95-428A-83B1-B9E7CD269C07}"/>
                </a:ext>
              </a:extLst>
            </p:cNvPr>
            <p:cNvSpPr/>
            <p:nvPr/>
          </p:nvSpPr>
          <p:spPr bwMode="auto">
            <a:xfrm>
              <a:off x="3708217" y="3505200"/>
              <a:ext cx="163116" cy="155377"/>
            </a:xfrm>
            <a:prstGeom prst="mathMultiply">
              <a:avLst/>
            </a:prstGeom>
            <a:solidFill>
              <a:srgbClr val="FF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ru-RU" sz="18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  <p:sp>
          <p:nvSpPr>
            <p:cNvPr id="51" name="Умножение 87">
              <a:extLst>
                <a:ext uri="{FF2B5EF4-FFF2-40B4-BE49-F238E27FC236}">
                  <a16:creationId xmlns:a16="http://schemas.microsoft.com/office/drawing/2014/main" id="{E49BC9BA-7830-48DC-B2D0-DB2DB709FAC5}"/>
                </a:ext>
              </a:extLst>
            </p:cNvPr>
            <p:cNvSpPr/>
            <p:nvPr/>
          </p:nvSpPr>
          <p:spPr bwMode="auto">
            <a:xfrm>
              <a:off x="3872352" y="3505200"/>
              <a:ext cx="163116" cy="155377"/>
            </a:xfrm>
            <a:prstGeom prst="mathMultiply">
              <a:avLst/>
            </a:prstGeom>
            <a:solidFill>
              <a:srgbClr val="FF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ru-RU" sz="18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4" name="Прямоугольник 8">
            <a:extLst>
              <a:ext uri="{FF2B5EF4-FFF2-40B4-BE49-F238E27FC236}">
                <a16:creationId xmlns:a16="http://schemas.microsoft.com/office/drawing/2014/main" id="{D3FFAB76-60D7-4C61-B89D-CE0AC3C5DE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7204" y="0"/>
            <a:ext cx="9294796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sz="2800" b="1" dirty="0">
                <a:solidFill>
                  <a:srgbClr val="000000"/>
                </a:solidFill>
                <a:latin typeface="Cambria" pitchFamily="18" charset="0"/>
              </a:rPr>
              <a:t>Логистическая регрессия</a:t>
            </a:r>
            <a:r>
              <a:rPr lang="en-US" altLang="ru-RU" sz="2800" b="1" dirty="0">
                <a:solidFill>
                  <a:srgbClr val="000000"/>
                </a:solidFill>
                <a:latin typeface="Cambria" pitchFamily="18" charset="0"/>
              </a:rPr>
              <a:t> </a:t>
            </a:r>
            <a:r>
              <a:rPr lang="ru-RU" altLang="ru-RU" sz="2800" b="1" dirty="0">
                <a:solidFill>
                  <a:srgbClr val="000000"/>
                </a:solidFill>
                <a:latin typeface="Cambria" pitchFamily="18" charset="0"/>
              </a:rPr>
              <a:t>и решение задач классификации </a:t>
            </a:r>
            <a:r>
              <a:rPr lang="en-US" altLang="ru-RU" sz="2800" b="1" dirty="0">
                <a:solidFill>
                  <a:srgbClr val="000000"/>
                </a:solidFill>
                <a:latin typeface="Cambria" pitchFamily="18" charset="0"/>
              </a:rPr>
              <a:t>/ </a:t>
            </a:r>
            <a:r>
              <a:rPr lang="en-US" altLang="ru-RU" sz="2800" b="1" dirty="0">
                <a:solidFill>
                  <a:srgbClr val="7030A0"/>
                </a:solidFill>
                <a:latin typeface="Cambria" pitchFamily="18" charset="0"/>
              </a:rPr>
              <a:t>Logistic regression</a:t>
            </a:r>
            <a:r>
              <a:rPr lang="ru-RU" altLang="ru-RU" sz="2800" b="1" dirty="0">
                <a:solidFill>
                  <a:srgbClr val="7030A0"/>
                </a:solidFill>
                <a:latin typeface="Cambria" pitchFamily="18" charset="0"/>
              </a:rPr>
              <a:t> </a:t>
            </a:r>
            <a:r>
              <a:rPr lang="en-US" altLang="ru-RU" sz="2800" b="1" dirty="0">
                <a:solidFill>
                  <a:srgbClr val="7030A0"/>
                </a:solidFill>
                <a:latin typeface="Cambria" pitchFamily="18" charset="0"/>
              </a:rPr>
              <a:t>and classification</a:t>
            </a:r>
            <a:endParaRPr lang="ru-RU" altLang="ru-RU" sz="2800" b="1" dirty="0">
              <a:solidFill>
                <a:srgbClr val="7030A0"/>
              </a:solidFill>
            </a:endParaRPr>
          </a:p>
        </p:txBody>
      </p:sp>
      <p:grpSp>
        <p:nvGrpSpPr>
          <p:cNvPr id="52" name="Группа 51">
            <a:extLst>
              <a:ext uri="{FF2B5EF4-FFF2-40B4-BE49-F238E27FC236}">
                <a16:creationId xmlns:a16="http://schemas.microsoft.com/office/drawing/2014/main" id="{2D44F49B-B29B-4044-8CAF-9E3FF5A8016B}"/>
              </a:ext>
            </a:extLst>
          </p:cNvPr>
          <p:cNvGrpSpPr/>
          <p:nvPr/>
        </p:nvGrpSpPr>
        <p:grpSpPr>
          <a:xfrm>
            <a:off x="6070439" y="2217992"/>
            <a:ext cx="2258870" cy="1891549"/>
            <a:chOff x="6014208" y="3163788"/>
            <a:chExt cx="2258870" cy="1891549"/>
          </a:xfrm>
        </p:grpSpPr>
        <p:sp>
          <p:nvSpPr>
            <p:cNvPr id="53" name="TextBox 36">
              <a:extLst>
                <a:ext uri="{FF2B5EF4-FFF2-40B4-BE49-F238E27FC236}">
                  <a16:creationId xmlns:a16="http://schemas.microsoft.com/office/drawing/2014/main" id="{8975BD9E-3B39-420A-8909-2F2DBF6AB27E}"/>
                </a:ext>
              </a:extLst>
            </p:cNvPr>
            <p:cNvSpPr txBox="1"/>
            <p:nvPr/>
          </p:nvSpPr>
          <p:spPr>
            <a:xfrm>
              <a:off x="6014208" y="3168431"/>
              <a:ext cx="50526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i="1" dirty="0">
                  <a:latin typeface="Times New Roman" pitchFamily="18" charset="0"/>
                  <a:cs typeface="Times New Roman" pitchFamily="18" charset="0"/>
                </a:rPr>
                <a:t>h(z)</a:t>
              </a:r>
              <a:endParaRPr lang="ru-RU" sz="1600" i="1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4" name="TextBox 37">
              <a:extLst>
                <a:ext uri="{FF2B5EF4-FFF2-40B4-BE49-F238E27FC236}">
                  <a16:creationId xmlns:a16="http://schemas.microsoft.com/office/drawing/2014/main" id="{664698C2-887E-4435-BE3D-17EF419C2738}"/>
                </a:ext>
              </a:extLst>
            </p:cNvPr>
            <p:cNvSpPr txBox="1"/>
            <p:nvPr/>
          </p:nvSpPr>
          <p:spPr>
            <a:xfrm>
              <a:off x="7907752" y="4716783"/>
              <a:ext cx="26481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i="1" dirty="0">
                  <a:latin typeface="Times New Roman" pitchFamily="18" charset="0"/>
                  <a:cs typeface="Times New Roman" pitchFamily="18" charset="0"/>
                </a:rPr>
                <a:t>z</a:t>
              </a:r>
              <a:endParaRPr lang="ru-RU" sz="1600" i="1" dirty="0">
                <a:latin typeface="Times New Roman" pitchFamily="18" charset="0"/>
                <a:cs typeface="Times New Roman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Box 38">
                  <a:extLst>
                    <a:ext uri="{FF2B5EF4-FFF2-40B4-BE49-F238E27FC236}">
                      <a16:creationId xmlns:a16="http://schemas.microsoft.com/office/drawing/2014/main" id="{F8ADDE53-C1BC-4262-A7B1-98BC475EE4F7}"/>
                    </a:ext>
                  </a:extLst>
                </p:cNvPr>
                <p:cNvSpPr txBox="1"/>
                <p:nvPr/>
              </p:nvSpPr>
              <p:spPr>
                <a:xfrm>
                  <a:off x="6713356" y="3163788"/>
                  <a:ext cx="1559722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ru-RU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sz="1600" i="1" dirty="0">
                      <a:latin typeface="Times New Roman" pitchFamily="18" charset="0"/>
                      <a:cs typeface="Times New Roman" pitchFamily="18" charset="0"/>
                    </a:rPr>
                    <a:t>H</a:t>
                  </a:r>
                  <a14:m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  <a:cs typeface="Times New Roman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0;1</m:t>
                          </m:r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  <a:cs typeface="Times New Roman" pitchFamily="18" charset="0"/>
                        </a:rPr>
                        <m:t>, </m:t>
                      </m:r>
                      <m:r>
                        <a:rPr lang="en-US" sz="1600" i="1">
                          <a:latin typeface="Cambria Math" panose="02040503050406030204" pitchFamily="18" charset="0"/>
                          <a:cs typeface="Times New Roman" pitchFamily="18" charset="0"/>
                        </a:rPr>
                        <m:t>𝑍</m:t>
                      </m:r>
                      <m:r>
                        <a:rPr lang="en-US" sz="1600" i="1">
                          <a:latin typeface="Cambria Math" panose="02040503050406030204" pitchFamily="18" charset="0"/>
                          <a:cs typeface="Times New Roman" pitchFamily="18" charset="0"/>
                        </a:rPr>
                        <m:t>∈</m:t>
                      </m:r>
                      <m:r>
                        <a:rPr lang="en-US" sz="1600" i="1">
                          <a:latin typeface="Cambria Math" panose="02040503050406030204" pitchFamily="18" charset="0"/>
                          <a:cs typeface="Times New Roman" pitchFamily="18" charset="0"/>
                        </a:rPr>
                        <m:t>𝑅</m:t>
                      </m:r>
                    </m:oMath>
                  </a14:m>
                  <a:endParaRPr lang="ru-RU" sz="1600" i="1" dirty="0"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</mc:Choice>
          <mc:Fallback xmlns="">
            <p:sp>
              <p:nvSpPr>
                <p:cNvPr id="55" name="TextBox 38">
                  <a:extLst>
                    <a:ext uri="{FF2B5EF4-FFF2-40B4-BE49-F238E27FC236}">
                      <a16:creationId xmlns:a16="http://schemas.microsoft.com/office/drawing/2014/main" id="{F8ADDE53-C1BC-4262-A7B1-98BC475EE4F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13356" y="3163788"/>
                  <a:ext cx="1559722" cy="338554"/>
                </a:xfrm>
                <a:prstGeom prst="rect">
                  <a:avLst/>
                </a:prstGeom>
                <a:blipFill>
                  <a:blip r:embed="rId4"/>
                  <a:stretch>
                    <a:fillRect l="-1953" t="-5455" b="-23636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84FB3028-BEDC-4F58-B9AA-785363EFCF73}"/>
              </a:ext>
            </a:extLst>
          </p:cNvPr>
          <p:cNvSpPr txBox="1"/>
          <p:nvPr/>
        </p:nvSpPr>
        <p:spPr>
          <a:xfrm>
            <a:off x="997573" y="3520526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tx2"/>
                </a:solidFill>
              </a:rPr>
              <a:t>0</a:t>
            </a:r>
            <a:endParaRPr lang="ru-RU" sz="1400" dirty="0">
              <a:solidFill>
                <a:schemeClr val="tx2"/>
              </a:solidFill>
            </a:endParaRPr>
          </a:p>
        </p:txBody>
      </p:sp>
      <p:sp>
        <p:nvSpPr>
          <p:cNvPr id="57" name="TextBox 61">
            <a:extLst>
              <a:ext uri="{FF2B5EF4-FFF2-40B4-BE49-F238E27FC236}">
                <a16:creationId xmlns:a16="http://schemas.microsoft.com/office/drawing/2014/main" id="{BEC51512-76FF-4130-A1C4-FBF96BFB704F}"/>
              </a:ext>
            </a:extLst>
          </p:cNvPr>
          <p:cNvSpPr txBox="1"/>
          <p:nvPr/>
        </p:nvSpPr>
        <p:spPr>
          <a:xfrm>
            <a:off x="6194480" y="3010781"/>
            <a:ext cx="4090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i="1" dirty="0">
                <a:latin typeface="Times New Roman" pitchFamily="18" charset="0"/>
                <a:cs typeface="Times New Roman" pitchFamily="18" charset="0"/>
              </a:rPr>
              <a:t>0,5</a:t>
            </a:r>
            <a:endParaRPr lang="ru-RU" sz="1400" i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8" name="Овал 57">
            <a:extLst>
              <a:ext uri="{FF2B5EF4-FFF2-40B4-BE49-F238E27FC236}">
                <a16:creationId xmlns:a16="http://schemas.microsoft.com/office/drawing/2014/main" id="{10E045E8-169A-4450-8161-91BEB6061EB5}"/>
              </a:ext>
            </a:extLst>
          </p:cNvPr>
          <p:cNvSpPr/>
          <p:nvPr/>
        </p:nvSpPr>
        <p:spPr bwMode="auto">
          <a:xfrm>
            <a:off x="1792491" y="3646258"/>
            <a:ext cx="90794" cy="83824"/>
          </a:xfrm>
          <a:prstGeom prst="ellipse">
            <a:avLst/>
          </a:prstGeom>
          <a:solidFill>
            <a:srgbClr val="00B0F0"/>
          </a:solidFill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9" name="Овал 58">
            <a:extLst>
              <a:ext uri="{FF2B5EF4-FFF2-40B4-BE49-F238E27FC236}">
                <a16:creationId xmlns:a16="http://schemas.microsoft.com/office/drawing/2014/main" id="{77ECEEC1-FED4-4C00-8760-BFF927CCEAFF}"/>
              </a:ext>
            </a:extLst>
          </p:cNvPr>
          <p:cNvSpPr/>
          <p:nvPr/>
        </p:nvSpPr>
        <p:spPr bwMode="auto">
          <a:xfrm>
            <a:off x="1979622" y="3646258"/>
            <a:ext cx="90794" cy="83824"/>
          </a:xfrm>
          <a:prstGeom prst="ellipse">
            <a:avLst/>
          </a:prstGeom>
          <a:solidFill>
            <a:srgbClr val="00B0F0"/>
          </a:solidFill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0" name="Овал 59">
            <a:extLst>
              <a:ext uri="{FF2B5EF4-FFF2-40B4-BE49-F238E27FC236}">
                <a16:creationId xmlns:a16="http://schemas.microsoft.com/office/drawing/2014/main" id="{E7BA2BD0-97CD-4801-953B-09FE4045D455}"/>
              </a:ext>
            </a:extLst>
          </p:cNvPr>
          <p:cNvSpPr/>
          <p:nvPr/>
        </p:nvSpPr>
        <p:spPr bwMode="auto">
          <a:xfrm>
            <a:off x="2275475" y="3646258"/>
            <a:ext cx="90794" cy="83824"/>
          </a:xfrm>
          <a:prstGeom prst="ellipse">
            <a:avLst/>
          </a:prstGeom>
          <a:solidFill>
            <a:srgbClr val="00B0F0"/>
          </a:solidFill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1" name="Овал 60">
            <a:extLst>
              <a:ext uri="{FF2B5EF4-FFF2-40B4-BE49-F238E27FC236}">
                <a16:creationId xmlns:a16="http://schemas.microsoft.com/office/drawing/2014/main" id="{993102B8-231D-41ED-8AAF-8A5EAFE38AB1}"/>
              </a:ext>
            </a:extLst>
          </p:cNvPr>
          <p:cNvSpPr/>
          <p:nvPr/>
        </p:nvSpPr>
        <p:spPr bwMode="auto">
          <a:xfrm>
            <a:off x="2619896" y="3649112"/>
            <a:ext cx="90794" cy="83824"/>
          </a:xfrm>
          <a:prstGeom prst="ellipse">
            <a:avLst/>
          </a:prstGeom>
          <a:solidFill>
            <a:srgbClr val="00B0F0"/>
          </a:solidFill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2" name="Овал 61">
            <a:extLst>
              <a:ext uri="{FF2B5EF4-FFF2-40B4-BE49-F238E27FC236}">
                <a16:creationId xmlns:a16="http://schemas.microsoft.com/office/drawing/2014/main" id="{904AB0D1-EED9-405D-BFA9-0E1F41B01B16}"/>
              </a:ext>
            </a:extLst>
          </p:cNvPr>
          <p:cNvSpPr/>
          <p:nvPr/>
        </p:nvSpPr>
        <p:spPr bwMode="auto">
          <a:xfrm>
            <a:off x="2843046" y="3644349"/>
            <a:ext cx="90794" cy="83824"/>
          </a:xfrm>
          <a:prstGeom prst="ellipse">
            <a:avLst/>
          </a:prstGeom>
          <a:solidFill>
            <a:srgbClr val="00B0F0"/>
          </a:solidFill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3" name="Овал 62">
            <a:extLst>
              <a:ext uri="{FF2B5EF4-FFF2-40B4-BE49-F238E27FC236}">
                <a16:creationId xmlns:a16="http://schemas.microsoft.com/office/drawing/2014/main" id="{0A639E5F-7503-4A1C-BD11-FECB7D70832C}"/>
              </a:ext>
            </a:extLst>
          </p:cNvPr>
          <p:cNvSpPr/>
          <p:nvPr/>
        </p:nvSpPr>
        <p:spPr bwMode="auto">
          <a:xfrm>
            <a:off x="3036456" y="3646258"/>
            <a:ext cx="90794" cy="83824"/>
          </a:xfrm>
          <a:prstGeom prst="ellipse">
            <a:avLst/>
          </a:prstGeom>
          <a:solidFill>
            <a:srgbClr val="00B0F0"/>
          </a:solidFill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4" name="Овал 63">
            <a:extLst>
              <a:ext uri="{FF2B5EF4-FFF2-40B4-BE49-F238E27FC236}">
                <a16:creationId xmlns:a16="http://schemas.microsoft.com/office/drawing/2014/main" id="{5DEB77AB-5089-47E8-8E6D-440593A26C89}"/>
              </a:ext>
            </a:extLst>
          </p:cNvPr>
          <p:cNvSpPr/>
          <p:nvPr/>
        </p:nvSpPr>
        <p:spPr bwMode="auto">
          <a:xfrm>
            <a:off x="3257436" y="3646258"/>
            <a:ext cx="90794" cy="83824"/>
          </a:xfrm>
          <a:prstGeom prst="ellipse">
            <a:avLst/>
          </a:prstGeom>
          <a:solidFill>
            <a:srgbClr val="00B0F0"/>
          </a:solidFill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65" name="Прямая со стрелкой 64">
            <a:extLst>
              <a:ext uri="{FF2B5EF4-FFF2-40B4-BE49-F238E27FC236}">
                <a16:creationId xmlns:a16="http://schemas.microsoft.com/office/drawing/2014/main" id="{8D4D0592-8E8B-4C08-98B7-40FA3CB30E9A}"/>
              </a:ext>
            </a:extLst>
          </p:cNvPr>
          <p:cNvCxnSpPr>
            <a:stCxn id="76" idx="3"/>
          </p:cNvCxnSpPr>
          <p:nvPr/>
        </p:nvCxnSpPr>
        <p:spPr bwMode="auto">
          <a:xfrm flipV="1">
            <a:off x="5151892" y="3687164"/>
            <a:ext cx="3105245" cy="16872"/>
          </a:xfrm>
          <a:prstGeom prst="straightConnector1">
            <a:avLst/>
          </a:prstGeom>
          <a:ln w="12700">
            <a:solidFill>
              <a:schemeClr val="tx2"/>
            </a:solidFill>
            <a:headEnd type="none" w="med" len="med"/>
            <a:tailEnd type="stealth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Прямая соединительная линия 65">
            <a:extLst>
              <a:ext uri="{FF2B5EF4-FFF2-40B4-BE49-F238E27FC236}">
                <a16:creationId xmlns:a16="http://schemas.microsoft.com/office/drawing/2014/main" id="{34BE0A23-6896-433A-A853-632280561050}"/>
              </a:ext>
            </a:extLst>
          </p:cNvPr>
          <p:cNvCxnSpPr>
            <a:stCxn id="67" idx="3"/>
          </p:cNvCxnSpPr>
          <p:nvPr/>
        </p:nvCxnSpPr>
        <p:spPr bwMode="auto">
          <a:xfrm flipV="1">
            <a:off x="5151892" y="2643224"/>
            <a:ext cx="3105245" cy="1687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7" name="TextBox 80">
            <a:extLst>
              <a:ext uri="{FF2B5EF4-FFF2-40B4-BE49-F238E27FC236}">
                <a16:creationId xmlns:a16="http://schemas.microsoft.com/office/drawing/2014/main" id="{CAEB3A14-1462-4C6D-8FB5-1D4F71A866B6}"/>
              </a:ext>
            </a:extLst>
          </p:cNvPr>
          <p:cNvSpPr txBox="1"/>
          <p:nvPr/>
        </p:nvSpPr>
        <p:spPr>
          <a:xfrm>
            <a:off x="4864634" y="2490823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fontAlgn="base">
              <a:spcBef>
                <a:spcPct val="0"/>
              </a:spcBef>
              <a:spcAft>
                <a:spcPct val="0"/>
              </a:spcAft>
            </a:pPr>
            <a:r>
              <a:rPr lang="en-US" sz="1600" i="1" dirty="0">
                <a:latin typeface="Times New Roman" pitchFamily="18" charset="0"/>
                <a:cs typeface="Times New Roman" pitchFamily="18" charset="0"/>
              </a:rPr>
              <a:t>1</a:t>
            </a:r>
            <a:endParaRPr lang="ru-RU" sz="1600" i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8" name="Умножение 51">
            <a:extLst>
              <a:ext uri="{FF2B5EF4-FFF2-40B4-BE49-F238E27FC236}">
                <a16:creationId xmlns:a16="http://schemas.microsoft.com/office/drawing/2014/main" id="{ABEBD85B-645E-4CCD-81A6-5C4D19C3E6B0}"/>
              </a:ext>
            </a:extLst>
          </p:cNvPr>
          <p:cNvSpPr/>
          <p:nvPr/>
        </p:nvSpPr>
        <p:spPr bwMode="auto">
          <a:xfrm>
            <a:off x="6608121" y="2567023"/>
            <a:ext cx="163116" cy="155377"/>
          </a:xfrm>
          <a:prstGeom prst="mathMultiply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18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69" name="Умножение 52">
            <a:extLst>
              <a:ext uri="{FF2B5EF4-FFF2-40B4-BE49-F238E27FC236}">
                <a16:creationId xmlns:a16="http://schemas.microsoft.com/office/drawing/2014/main" id="{9F45246B-2A61-4556-9E9F-65BF1F54913A}"/>
              </a:ext>
            </a:extLst>
          </p:cNvPr>
          <p:cNvSpPr/>
          <p:nvPr/>
        </p:nvSpPr>
        <p:spPr bwMode="auto">
          <a:xfrm>
            <a:off x="6804998" y="2564046"/>
            <a:ext cx="163116" cy="155377"/>
          </a:xfrm>
          <a:prstGeom prst="mathMultiply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18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70" name="Умножение 53">
            <a:extLst>
              <a:ext uri="{FF2B5EF4-FFF2-40B4-BE49-F238E27FC236}">
                <a16:creationId xmlns:a16="http://schemas.microsoft.com/office/drawing/2014/main" id="{0CCE76E2-EB78-4011-8E33-284115F434B4}"/>
              </a:ext>
            </a:extLst>
          </p:cNvPr>
          <p:cNvSpPr/>
          <p:nvPr/>
        </p:nvSpPr>
        <p:spPr bwMode="auto">
          <a:xfrm>
            <a:off x="7024735" y="2567023"/>
            <a:ext cx="163116" cy="155377"/>
          </a:xfrm>
          <a:prstGeom prst="mathMultiply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18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71" name="Умножение 54">
            <a:extLst>
              <a:ext uri="{FF2B5EF4-FFF2-40B4-BE49-F238E27FC236}">
                <a16:creationId xmlns:a16="http://schemas.microsoft.com/office/drawing/2014/main" id="{7FAF42C2-0A61-4DC8-8D19-93CE273A412C}"/>
              </a:ext>
            </a:extLst>
          </p:cNvPr>
          <p:cNvSpPr/>
          <p:nvPr/>
        </p:nvSpPr>
        <p:spPr bwMode="auto">
          <a:xfrm>
            <a:off x="7254578" y="2561069"/>
            <a:ext cx="163116" cy="155377"/>
          </a:xfrm>
          <a:prstGeom prst="mathMultiply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18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72" name="Умножение 55">
            <a:extLst>
              <a:ext uri="{FF2B5EF4-FFF2-40B4-BE49-F238E27FC236}">
                <a16:creationId xmlns:a16="http://schemas.microsoft.com/office/drawing/2014/main" id="{7F2E3BCC-77DF-4F7D-9645-08773C6A985E}"/>
              </a:ext>
            </a:extLst>
          </p:cNvPr>
          <p:cNvSpPr/>
          <p:nvPr/>
        </p:nvSpPr>
        <p:spPr bwMode="auto">
          <a:xfrm>
            <a:off x="7417694" y="2561068"/>
            <a:ext cx="163116" cy="155377"/>
          </a:xfrm>
          <a:prstGeom prst="mathMultiply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18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73" name="Умножение 56">
            <a:extLst>
              <a:ext uri="{FF2B5EF4-FFF2-40B4-BE49-F238E27FC236}">
                <a16:creationId xmlns:a16="http://schemas.microsoft.com/office/drawing/2014/main" id="{534ABA0E-452E-494B-A80C-88972D136D49}"/>
              </a:ext>
            </a:extLst>
          </p:cNvPr>
          <p:cNvSpPr/>
          <p:nvPr/>
        </p:nvSpPr>
        <p:spPr bwMode="auto">
          <a:xfrm>
            <a:off x="6402244" y="2561066"/>
            <a:ext cx="163116" cy="155377"/>
          </a:xfrm>
          <a:prstGeom prst="mathMultiply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18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74" name="Умножение 57">
            <a:extLst>
              <a:ext uri="{FF2B5EF4-FFF2-40B4-BE49-F238E27FC236}">
                <a16:creationId xmlns:a16="http://schemas.microsoft.com/office/drawing/2014/main" id="{AFEED688-2B8E-44D4-8A73-FA7501C6AC34}"/>
              </a:ext>
            </a:extLst>
          </p:cNvPr>
          <p:cNvSpPr/>
          <p:nvPr/>
        </p:nvSpPr>
        <p:spPr bwMode="auto">
          <a:xfrm>
            <a:off x="7658438" y="2567023"/>
            <a:ext cx="163116" cy="155377"/>
          </a:xfrm>
          <a:prstGeom prst="mathMultiply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18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75" name="Умножение 58">
            <a:extLst>
              <a:ext uri="{FF2B5EF4-FFF2-40B4-BE49-F238E27FC236}">
                <a16:creationId xmlns:a16="http://schemas.microsoft.com/office/drawing/2014/main" id="{2F3DAE66-A2B6-43EF-AA85-54A0FFB8505D}"/>
              </a:ext>
            </a:extLst>
          </p:cNvPr>
          <p:cNvSpPr/>
          <p:nvPr/>
        </p:nvSpPr>
        <p:spPr bwMode="auto">
          <a:xfrm>
            <a:off x="7822573" y="2567023"/>
            <a:ext cx="163116" cy="155377"/>
          </a:xfrm>
          <a:prstGeom prst="mathMultiply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18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76" name="TextBox 91">
            <a:extLst>
              <a:ext uri="{FF2B5EF4-FFF2-40B4-BE49-F238E27FC236}">
                <a16:creationId xmlns:a16="http://schemas.microsoft.com/office/drawing/2014/main" id="{33421323-D349-4779-B87B-2903136C386F}"/>
              </a:ext>
            </a:extLst>
          </p:cNvPr>
          <p:cNvSpPr txBox="1"/>
          <p:nvPr/>
        </p:nvSpPr>
        <p:spPr>
          <a:xfrm>
            <a:off x="4864634" y="3534759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fontAlgn="base">
              <a:spcBef>
                <a:spcPct val="0"/>
              </a:spcBef>
              <a:spcAft>
                <a:spcPct val="0"/>
              </a:spcAft>
            </a:pPr>
            <a:r>
              <a:rPr lang="en-US" sz="1600" i="1" dirty="0">
                <a:latin typeface="Times New Roman" pitchFamily="18" charset="0"/>
                <a:cs typeface="Times New Roman" pitchFamily="18" charset="0"/>
              </a:rPr>
              <a:t>0</a:t>
            </a:r>
            <a:endParaRPr lang="ru-RU" sz="1600" i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7" name="Овал 76">
            <a:extLst>
              <a:ext uri="{FF2B5EF4-FFF2-40B4-BE49-F238E27FC236}">
                <a16:creationId xmlns:a16="http://schemas.microsoft.com/office/drawing/2014/main" id="{01113591-EAE2-4540-AD62-0E8E6FDFBE72}"/>
              </a:ext>
            </a:extLst>
          </p:cNvPr>
          <p:cNvSpPr/>
          <p:nvPr/>
        </p:nvSpPr>
        <p:spPr bwMode="auto">
          <a:xfrm>
            <a:off x="5251659" y="3645251"/>
            <a:ext cx="90794" cy="83824"/>
          </a:xfrm>
          <a:prstGeom prst="ellipse">
            <a:avLst/>
          </a:prstGeom>
          <a:solidFill>
            <a:srgbClr val="00B0F0"/>
          </a:solidFill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8" name="Овал 77">
            <a:extLst>
              <a:ext uri="{FF2B5EF4-FFF2-40B4-BE49-F238E27FC236}">
                <a16:creationId xmlns:a16="http://schemas.microsoft.com/office/drawing/2014/main" id="{E7A1C69E-6ACE-4A1B-8D7D-D77584D0F932}"/>
              </a:ext>
            </a:extLst>
          </p:cNvPr>
          <p:cNvSpPr/>
          <p:nvPr/>
        </p:nvSpPr>
        <p:spPr bwMode="auto">
          <a:xfrm>
            <a:off x="5438790" y="3645251"/>
            <a:ext cx="90794" cy="83824"/>
          </a:xfrm>
          <a:prstGeom prst="ellipse">
            <a:avLst/>
          </a:prstGeom>
          <a:solidFill>
            <a:srgbClr val="00B0F0"/>
          </a:solidFill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9" name="Овал 78">
            <a:extLst>
              <a:ext uri="{FF2B5EF4-FFF2-40B4-BE49-F238E27FC236}">
                <a16:creationId xmlns:a16="http://schemas.microsoft.com/office/drawing/2014/main" id="{56955AE1-F65A-4E0B-8AEA-92AEB30A7CD9}"/>
              </a:ext>
            </a:extLst>
          </p:cNvPr>
          <p:cNvSpPr/>
          <p:nvPr/>
        </p:nvSpPr>
        <p:spPr bwMode="auto">
          <a:xfrm>
            <a:off x="5734643" y="3645251"/>
            <a:ext cx="90794" cy="83824"/>
          </a:xfrm>
          <a:prstGeom prst="ellipse">
            <a:avLst/>
          </a:prstGeom>
          <a:solidFill>
            <a:srgbClr val="00B0F0"/>
          </a:solidFill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0" name="Овал 79">
            <a:extLst>
              <a:ext uri="{FF2B5EF4-FFF2-40B4-BE49-F238E27FC236}">
                <a16:creationId xmlns:a16="http://schemas.microsoft.com/office/drawing/2014/main" id="{8DD0A4FD-46FF-49D5-B6B3-BFCA34BBCD70}"/>
              </a:ext>
            </a:extLst>
          </p:cNvPr>
          <p:cNvSpPr/>
          <p:nvPr/>
        </p:nvSpPr>
        <p:spPr bwMode="auto">
          <a:xfrm>
            <a:off x="6079064" y="3648105"/>
            <a:ext cx="90794" cy="83824"/>
          </a:xfrm>
          <a:prstGeom prst="ellipse">
            <a:avLst/>
          </a:prstGeom>
          <a:solidFill>
            <a:srgbClr val="00B0F0"/>
          </a:solidFill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1" name="Овал 80">
            <a:extLst>
              <a:ext uri="{FF2B5EF4-FFF2-40B4-BE49-F238E27FC236}">
                <a16:creationId xmlns:a16="http://schemas.microsoft.com/office/drawing/2014/main" id="{DF286730-CE5C-429F-9CEE-4E6779FE2B55}"/>
              </a:ext>
            </a:extLst>
          </p:cNvPr>
          <p:cNvSpPr/>
          <p:nvPr/>
        </p:nvSpPr>
        <p:spPr bwMode="auto">
          <a:xfrm>
            <a:off x="6302214" y="3643342"/>
            <a:ext cx="90794" cy="83824"/>
          </a:xfrm>
          <a:prstGeom prst="ellipse">
            <a:avLst/>
          </a:prstGeom>
          <a:solidFill>
            <a:srgbClr val="00B0F0"/>
          </a:solidFill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2" name="Овал 81">
            <a:extLst>
              <a:ext uri="{FF2B5EF4-FFF2-40B4-BE49-F238E27FC236}">
                <a16:creationId xmlns:a16="http://schemas.microsoft.com/office/drawing/2014/main" id="{16C97633-0E9F-4560-B614-EF328F8F7CF8}"/>
              </a:ext>
            </a:extLst>
          </p:cNvPr>
          <p:cNvSpPr/>
          <p:nvPr/>
        </p:nvSpPr>
        <p:spPr bwMode="auto">
          <a:xfrm>
            <a:off x="6495624" y="3645251"/>
            <a:ext cx="90794" cy="83824"/>
          </a:xfrm>
          <a:prstGeom prst="ellipse">
            <a:avLst/>
          </a:prstGeom>
          <a:solidFill>
            <a:srgbClr val="00B0F0"/>
          </a:solidFill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3" name="Овал 82">
            <a:extLst>
              <a:ext uri="{FF2B5EF4-FFF2-40B4-BE49-F238E27FC236}">
                <a16:creationId xmlns:a16="http://schemas.microsoft.com/office/drawing/2014/main" id="{2BB9F5F7-4F16-4B42-92E8-1E162626AB9F}"/>
              </a:ext>
            </a:extLst>
          </p:cNvPr>
          <p:cNvSpPr/>
          <p:nvPr/>
        </p:nvSpPr>
        <p:spPr bwMode="auto">
          <a:xfrm>
            <a:off x="6716604" y="3645251"/>
            <a:ext cx="90794" cy="83824"/>
          </a:xfrm>
          <a:prstGeom prst="ellipse">
            <a:avLst/>
          </a:prstGeom>
          <a:solidFill>
            <a:srgbClr val="00B0F0"/>
          </a:solidFill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84" name="Прямая со стрелкой 83">
            <a:extLst>
              <a:ext uri="{FF2B5EF4-FFF2-40B4-BE49-F238E27FC236}">
                <a16:creationId xmlns:a16="http://schemas.microsoft.com/office/drawing/2014/main" id="{84749BA0-8AE1-4782-9B90-B5D57D2E0E42}"/>
              </a:ext>
            </a:extLst>
          </p:cNvPr>
          <p:cNvCxnSpPr/>
          <p:nvPr/>
        </p:nvCxnSpPr>
        <p:spPr bwMode="auto">
          <a:xfrm flipV="1">
            <a:off x="6608121" y="2386997"/>
            <a:ext cx="0" cy="1303020"/>
          </a:xfrm>
          <a:prstGeom prst="straightConnector1">
            <a:avLst/>
          </a:prstGeom>
          <a:ln w="12700">
            <a:solidFill>
              <a:srgbClr val="0070C0"/>
            </a:solidFill>
            <a:headEnd type="none" w="med" len="med"/>
            <a:tailEnd type="stealth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Прямая соединительная линия 84">
            <a:extLst>
              <a:ext uri="{FF2B5EF4-FFF2-40B4-BE49-F238E27FC236}">
                <a16:creationId xmlns:a16="http://schemas.microsoft.com/office/drawing/2014/main" id="{C2ACDE0E-65C7-427D-A944-27139A51E523}"/>
              </a:ext>
            </a:extLst>
          </p:cNvPr>
          <p:cNvCxnSpPr/>
          <p:nvPr/>
        </p:nvCxnSpPr>
        <p:spPr bwMode="auto">
          <a:xfrm flipH="1">
            <a:off x="6556014" y="3168109"/>
            <a:ext cx="47610" cy="0"/>
          </a:xfrm>
          <a:prstGeom prst="line">
            <a:avLst/>
          </a:prstGeom>
          <a:ln w="12700">
            <a:solidFill>
              <a:schemeClr val="tx2"/>
            </a:solidFill>
            <a:headEnd type="none" w="med" len="med"/>
            <a:tailEnd type="none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4" name="Овал 93">
            <a:extLst>
              <a:ext uri="{FF2B5EF4-FFF2-40B4-BE49-F238E27FC236}">
                <a16:creationId xmlns:a16="http://schemas.microsoft.com/office/drawing/2014/main" id="{D6725043-361E-4B87-957F-D34E1CA52827}"/>
              </a:ext>
            </a:extLst>
          </p:cNvPr>
          <p:cNvSpPr/>
          <p:nvPr/>
        </p:nvSpPr>
        <p:spPr bwMode="auto">
          <a:xfrm>
            <a:off x="7946487" y="3817848"/>
            <a:ext cx="299807" cy="256337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8" name="Рукописный ввод 97">
                <a:extLst>
                  <a:ext uri="{FF2B5EF4-FFF2-40B4-BE49-F238E27FC236}">
                    <a16:creationId xmlns:a16="http://schemas.microsoft.com/office/drawing/2014/main" id="{1473825C-B14B-44CA-9CC1-B1922BCE86A1}"/>
                  </a:ext>
                </a:extLst>
              </p14:cNvPr>
              <p14:cNvContentPartPr/>
              <p14:nvPr/>
            </p14:nvContentPartPr>
            <p14:xfrm>
              <a:off x="5267214" y="2724120"/>
              <a:ext cx="2760840" cy="894600"/>
            </p14:xfrm>
          </p:contentPart>
        </mc:Choice>
        <mc:Fallback xmlns="">
          <p:pic>
            <p:nvPicPr>
              <p:cNvPr id="98" name="Рукописный ввод 97">
                <a:extLst>
                  <a:ext uri="{FF2B5EF4-FFF2-40B4-BE49-F238E27FC236}">
                    <a16:creationId xmlns:a16="http://schemas.microsoft.com/office/drawing/2014/main" id="{1473825C-B14B-44CA-9CC1-B1922BCE86A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257854" y="2714760"/>
                <a:ext cx="2779560" cy="91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04" name="Рукописный ввод 103">
                <a:extLst>
                  <a:ext uri="{FF2B5EF4-FFF2-40B4-BE49-F238E27FC236}">
                    <a16:creationId xmlns:a16="http://schemas.microsoft.com/office/drawing/2014/main" id="{DBE0D107-7FC4-4B80-81D5-1AF79D707600}"/>
                  </a:ext>
                </a:extLst>
              </p14:cNvPr>
              <p14:cNvContentPartPr/>
              <p14:nvPr/>
            </p14:nvContentPartPr>
            <p14:xfrm>
              <a:off x="6622974" y="3126015"/>
              <a:ext cx="875880" cy="369000"/>
            </p14:xfrm>
          </p:contentPart>
        </mc:Choice>
        <mc:Fallback xmlns="">
          <p:pic>
            <p:nvPicPr>
              <p:cNvPr id="104" name="Рукописный ввод 103">
                <a:extLst>
                  <a:ext uri="{FF2B5EF4-FFF2-40B4-BE49-F238E27FC236}">
                    <a16:creationId xmlns:a16="http://schemas.microsoft.com/office/drawing/2014/main" id="{DBE0D107-7FC4-4B80-81D5-1AF79D70760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613614" y="3116655"/>
                <a:ext cx="894600" cy="387720"/>
              </a:xfrm>
              <a:prstGeom prst="rect">
                <a:avLst/>
              </a:prstGeom>
            </p:spPr>
          </p:pic>
        </mc:Fallback>
      </mc:AlternateContent>
      <p:sp>
        <p:nvSpPr>
          <p:cNvPr id="88" name="Прямоугольник 8">
            <a:extLst>
              <a:ext uri="{FF2B5EF4-FFF2-40B4-BE49-F238E27FC236}">
                <a16:creationId xmlns:a16="http://schemas.microsoft.com/office/drawing/2014/main" id="{F23AFDA8-4ACE-4402-961E-CF2327FD7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7580" y="1015687"/>
            <a:ext cx="8634043" cy="338554"/>
          </a:xfrm>
          <a:prstGeom prst="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  <a:ln>
            <a:noFill/>
          </a:ln>
        </p:spPr>
        <p:txBody>
          <a:bodyPr wrap="square" numCol="1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just" eaLnBrk="1" hangingPunct="1"/>
            <a:r>
              <a:rPr lang="ru-RU" altLang="ru-RU" dirty="0"/>
              <a:t>Классификация. Граница принятия решений / </a:t>
            </a:r>
            <a:r>
              <a:rPr lang="en-US" altLang="ru-RU" dirty="0">
                <a:solidFill>
                  <a:srgbClr val="7030A0"/>
                </a:solidFill>
              </a:rPr>
              <a:t>Classification. Decision boundary</a:t>
            </a:r>
            <a:r>
              <a:rPr lang="ru-RU" altLang="ru-RU" dirty="0"/>
              <a:t> </a:t>
            </a:r>
          </a:p>
        </p:txBody>
      </p:sp>
      <p:cxnSp>
        <p:nvCxnSpPr>
          <p:cNvPr id="3" name="Прямая соединительная линия 2">
            <a:extLst>
              <a:ext uri="{FF2B5EF4-FFF2-40B4-BE49-F238E27FC236}">
                <a16:creationId xmlns:a16="http://schemas.microsoft.com/office/drawing/2014/main" id="{5189EB0F-DBD4-4B61-A0E5-959476DADCEB}"/>
              </a:ext>
            </a:extLst>
          </p:cNvPr>
          <p:cNvCxnSpPr/>
          <p:nvPr/>
        </p:nvCxnSpPr>
        <p:spPr>
          <a:xfrm>
            <a:off x="5008263" y="3164669"/>
            <a:ext cx="3497445" cy="6751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5" name="Рукописный ввод 4">
                <a:extLst>
                  <a:ext uri="{FF2B5EF4-FFF2-40B4-BE49-F238E27FC236}">
                    <a16:creationId xmlns:a16="http://schemas.microsoft.com/office/drawing/2014/main" id="{F0775086-E904-4B98-93A4-6F7BBB986383}"/>
                  </a:ext>
                </a:extLst>
              </p14:cNvPr>
              <p14:cNvContentPartPr/>
              <p14:nvPr/>
            </p14:nvContentPartPr>
            <p14:xfrm>
              <a:off x="689400" y="2538000"/>
              <a:ext cx="371520" cy="1307160"/>
            </p14:xfrm>
          </p:contentPart>
        </mc:Choice>
        <mc:Fallback xmlns="">
          <p:pic>
            <p:nvPicPr>
              <p:cNvPr id="5" name="Рукописный ввод 4">
                <a:extLst>
                  <a:ext uri="{FF2B5EF4-FFF2-40B4-BE49-F238E27FC236}">
                    <a16:creationId xmlns:a16="http://schemas.microsoft.com/office/drawing/2014/main" id="{F0775086-E904-4B98-93A4-6F7BBB986383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80040" y="2528640"/>
                <a:ext cx="390240" cy="1325880"/>
              </a:xfrm>
              <a:prstGeom prst="rect">
                <a:avLst/>
              </a:prstGeom>
            </p:spPr>
          </p:pic>
        </mc:Fallback>
      </mc:AlternateContent>
      <p:sp>
        <p:nvSpPr>
          <p:cNvPr id="89" name="Прямоугольник 8">
            <a:extLst>
              <a:ext uri="{FF2B5EF4-FFF2-40B4-BE49-F238E27FC236}">
                <a16:creationId xmlns:a16="http://schemas.microsoft.com/office/drawing/2014/main" id="{18DF8CBC-7F41-4369-BAFF-B3C7B94227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74434" y="1415821"/>
            <a:ext cx="2883066" cy="338554"/>
          </a:xfrm>
          <a:prstGeom prst="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  <a:ln>
            <a:solidFill>
              <a:schemeClr val="accent1"/>
            </a:solidFill>
          </a:ln>
        </p:spPr>
        <p:txBody>
          <a:bodyPr wrap="square" numCol="1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en-US" altLang="ru-RU" dirty="0">
                <a:solidFill>
                  <a:srgbClr val="7030A0"/>
                </a:solidFill>
              </a:rPr>
              <a:t>Training data</a:t>
            </a:r>
            <a:endParaRPr lang="ru-RU" altLang="ru-RU" dirty="0"/>
          </a:p>
        </p:txBody>
      </p:sp>
      <p:sp>
        <p:nvSpPr>
          <p:cNvPr id="90" name="Прямоугольник 8">
            <a:extLst>
              <a:ext uri="{FF2B5EF4-FFF2-40B4-BE49-F238E27FC236}">
                <a16:creationId xmlns:a16="http://schemas.microsoft.com/office/drawing/2014/main" id="{94048259-DE38-4422-964C-38495E5C29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74434" y="1948033"/>
            <a:ext cx="2883066" cy="338554"/>
          </a:xfrm>
          <a:prstGeom prst="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  <a:ln>
            <a:solidFill>
              <a:schemeClr val="accent1"/>
            </a:solidFill>
          </a:ln>
        </p:spPr>
        <p:txBody>
          <a:bodyPr wrap="square" numCol="1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en-US" altLang="ru-RU" dirty="0">
                <a:solidFill>
                  <a:srgbClr val="7030A0"/>
                </a:solidFill>
              </a:rPr>
              <a:t>Learning Algorithm</a:t>
            </a:r>
            <a:endParaRPr lang="ru-RU" altLang="ru-RU" dirty="0"/>
          </a:p>
        </p:txBody>
      </p:sp>
      <p:cxnSp>
        <p:nvCxnSpPr>
          <p:cNvPr id="95" name="Прямая со стрелкой 94">
            <a:extLst>
              <a:ext uri="{FF2B5EF4-FFF2-40B4-BE49-F238E27FC236}">
                <a16:creationId xmlns:a16="http://schemas.microsoft.com/office/drawing/2014/main" id="{C8FE7177-6205-4A9B-9420-F9B4EDA82870}"/>
              </a:ext>
            </a:extLst>
          </p:cNvPr>
          <p:cNvCxnSpPr>
            <a:stCxn id="89" idx="2"/>
            <a:endCxn id="90" idx="0"/>
          </p:cNvCxnSpPr>
          <p:nvPr/>
        </p:nvCxnSpPr>
        <p:spPr>
          <a:xfrm>
            <a:off x="9815967" y="1754375"/>
            <a:ext cx="0" cy="1936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Прямоугольник 8">
            <a:extLst>
              <a:ext uri="{FF2B5EF4-FFF2-40B4-BE49-F238E27FC236}">
                <a16:creationId xmlns:a16="http://schemas.microsoft.com/office/drawing/2014/main" id="{32316C33-AA1A-49D4-A383-AD089048B1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98324" y="2475819"/>
            <a:ext cx="1434164" cy="338554"/>
          </a:xfrm>
          <a:prstGeom prst="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  <a:ln>
            <a:solidFill>
              <a:schemeClr val="accent1"/>
            </a:solidFill>
          </a:ln>
        </p:spPr>
        <p:txBody>
          <a:bodyPr wrap="square" numCol="1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en-US" altLang="ru-RU" dirty="0"/>
              <a:t>h</a:t>
            </a:r>
            <a:endParaRPr lang="ru-RU" altLang="ru-RU" dirty="0"/>
          </a:p>
        </p:txBody>
      </p:sp>
      <p:cxnSp>
        <p:nvCxnSpPr>
          <p:cNvPr id="97" name="Прямая со стрелкой 96">
            <a:extLst>
              <a:ext uri="{FF2B5EF4-FFF2-40B4-BE49-F238E27FC236}">
                <a16:creationId xmlns:a16="http://schemas.microsoft.com/office/drawing/2014/main" id="{13BC06E8-A7DF-4161-AB64-01020BB0DD36}"/>
              </a:ext>
            </a:extLst>
          </p:cNvPr>
          <p:cNvCxnSpPr>
            <a:cxnSpLocks/>
            <a:stCxn id="90" idx="2"/>
            <a:endCxn id="96" idx="0"/>
          </p:cNvCxnSpPr>
          <p:nvPr/>
        </p:nvCxnSpPr>
        <p:spPr>
          <a:xfrm flipH="1">
            <a:off x="9815406" y="2286587"/>
            <a:ext cx="561" cy="1892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Прямая со стрелкой 98">
            <a:extLst>
              <a:ext uri="{FF2B5EF4-FFF2-40B4-BE49-F238E27FC236}">
                <a16:creationId xmlns:a16="http://schemas.microsoft.com/office/drawing/2014/main" id="{34835859-D8DD-4EE3-AD0B-15F2B546FABD}"/>
              </a:ext>
            </a:extLst>
          </p:cNvPr>
          <p:cNvCxnSpPr>
            <a:cxnSpLocks/>
            <a:endCxn id="96" idx="1"/>
          </p:cNvCxnSpPr>
          <p:nvPr/>
        </p:nvCxnSpPr>
        <p:spPr>
          <a:xfrm>
            <a:off x="8819191" y="2645096"/>
            <a:ext cx="2791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Прямая со стрелкой 106">
            <a:extLst>
              <a:ext uri="{FF2B5EF4-FFF2-40B4-BE49-F238E27FC236}">
                <a16:creationId xmlns:a16="http://schemas.microsoft.com/office/drawing/2014/main" id="{1DF15DC7-AD1E-4D3C-8B88-0461317E9D97}"/>
              </a:ext>
            </a:extLst>
          </p:cNvPr>
          <p:cNvCxnSpPr>
            <a:cxnSpLocks/>
            <a:stCxn id="96" idx="3"/>
          </p:cNvCxnSpPr>
          <p:nvPr/>
        </p:nvCxnSpPr>
        <p:spPr>
          <a:xfrm>
            <a:off x="10532488" y="2645096"/>
            <a:ext cx="2791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TextBox 11">
            <a:extLst>
              <a:ext uri="{FF2B5EF4-FFF2-40B4-BE49-F238E27FC236}">
                <a16:creationId xmlns:a16="http://schemas.microsoft.com/office/drawing/2014/main" id="{78AEA76E-EDB5-4CAC-A33F-B568C10AA5E2}"/>
              </a:ext>
            </a:extLst>
          </p:cNvPr>
          <p:cNvSpPr txBox="1"/>
          <p:nvPr/>
        </p:nvSpPr>
        <p:spPr>
          <a:xfrm>
            <a:off x="3367670" y="3701606"/>
            <a:ext cx="11319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fontAlgn="base">
              <a:spcBef>
                <a:spcPct val="0"/>
              </a:spcBef>
              <a:spcAft>
                <a:spcPct val="0"/>
              </a:spcAft>
            </a:pPr>
            <a:r>
              <a:rPr lang="en-US" sz="1600" i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Tumor size,</a:t>
            </a:r>
            <a:endParaRPr lang="ru-RU" sz="1600" i="1" dirty="0">
              <a:solidFill>
                <a:srgbClr val="7030A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DE05D07-6DA2-412D-BFF9-519B6DF924C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7016" y="4362974"/>
            <a:ext cx="3240000" cy="242729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6305D09D-F4AF-4EAD-9AE2-A783C5C29FF6}"/>
                  </a:ext>
                </a:extLst>
              </p:cNvPr>
              <p:cNvSpPr txBox="1"/>
              <p:nvPr/>
            </p:nvSpPr>
            <p:spPr>
              <a:xfrm>
                <a:off x="527600" y="4574687"/>
                <a:ext cx="2137693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ru-RU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ru-RU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ru-RU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ru-RU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ru-RU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ru-RU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600" dirty="0"/>
                  <a:t>.</a:t>
                </a:r>
                <a:endParaRPr lang="ru-RU" sz="1600" dirty="0"/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6305D09D-F4AF-4EAD-9AE2-A783C5C29F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600" y="4574687"/>
                <a:ext cx="2137693" cy="338554"/>
              </a:xfrm>
              <a:prstGeom prst="rect">
                <a:avLst/>
              </a:prstGeom>
              <a:blipFill>
                <a:blip r:embed="rId12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B42DD2B4-7C65-4D5F-A433-A1286AB69C33}"/>
                  </a:ext>
                </a:extLst>
              </p:cNvPr>
              <p:cNvSpPr txBox="1"/>
              <p:nvPr/>
            </p:nvSpPr>
            <p:spPr>
              <a:xfrm>
                <a:off x="9098324" y="4574687"/>
                <a:ext cx="2763299" cy="5876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ru-RU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ru-RU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ru-RU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ru-RU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ru-RU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ru-RU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600" dirty="0"/>
                  <a:t>+</a:t>
                </a:r>
                <a:r>
                  <a:rPr lang="ru-RU" sz="1600" dirty="0">
                    <a:solidFill>
                      <a:srgbClr val="00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ru-RU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ru-RU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ru-RU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sSubSup>
                      <m:sSubSupPr>
                        <m:ctrlPr>
                          <a:rPr lang="en-US" sz="16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1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ru-RU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sSubSup>
                      <m:sSubSupPr>
                        <m:ctrlPr>
                          <a:rPr lang="en-US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16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ru-RU" sz="1600" dirty="0"/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B42DD2B4-7C65-4D5F-A433-A1286AB69C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8324" y="4574687"/>
                <a:ext cx="2763299" cy="587661"/>
              </a:xfrm>
              <a:prstGeom prst="rect">
                <a:avLst/>
              </a:prstGeom>
              <a:blipFill>
                <a:blip r:embed="rId13"/>
                <a:stretch>
                  <a:fillRect t="-309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81554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" grpId="0" animBg="1"/>
      <p:bldP spid="90" grpId="0" animBg="1"/>
      <p:bldP spid="96" grpId="0" animBg="1"/>
      <p:bldP spid="86" grpId="0"/>
      <p:bldP spid="8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8">
            <a:extLst>
              <a:ext uri="{FF2B5EF4-FFF2-40B4-BE49-F238E27FC236}">
                <a16:creationId xmlns:a16="http://schemas.microsoft.com/office/drawing/2014/main" id="{D3FFAB76-60D7-4C61-B89D-CE0AC3C5DE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7204" y="0"/>
            <a:ext cx="9294796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sz="2800" b="1" dirty="0">
                <a:solidFill>
                  <a:srgbClr val="000000"/>
                </a:solidFill>
                <a:latin typeface="Cambria" pitchFamily="18" charset="0"/>
              </a:rPr>
              <a:t>Логистическая регрессия</a:t>
            </a:r>
            <a:r>
              <a:rPr lang="en-US" altLang="ru-RU" sz="2800" b="1" dirty="0">
                <a:solidFill>
                  <a:srgbClr val="000000"/>
                </a:solidFill>
                <a:latin typeface="Cambria" pitchFamily="18" charset="0"/>
              </a:rPr>
              <a:t> </a:t>
            </a:r>
            <a:r>
              <a:rPr lang="ru-RU" altLang="ru-RU" sz="2800" b="1" dirty="0">
                <a:solidFill>
                  <a:srgbClr val="000000"/>
                </a:solidFill>
                <a:latin typeface="Cambria" pitchFamily="18" charset="0"/>
              </a:rPr>
              <a:t>и решение задач классификации </a:t>
            </a:r>
            <a:r>
              <a:rPr lang="en-US" altLang="ru-RU" sz="2800" b="1" dirty="0">
                <a:solidFill>
                  <a:srgbClr val="000000"/>
                </a:solidFill>
                <a:latin typeface="Cambria" pitchFamily="18" charset="0"/>
              </a:rPr>
              <a:t>/ </a:t>
            </a:r>
            <a:r>
              <a:rPr lang="en-US" altLang="ru-RU" sz="2800" b="1" dirty="0">
                <a:solidFill>
                  <a:srgbClr val="7030A0"/>
                </a:solidFill>
                <a:latin typeface="Cambria" pitchFamily="18" charset="0"/>
              </a:rPr>
              <a:t>Logistic regression</a:t>
            </a:r>
            <a:r>
              <a:rPr lang="ru-RU" altLang="ru-RU" sz="2800" b="1" dirty="0">
                <a:solidFill>
                  <a:srgbClr val="7030A0"/>
                </a:solidFill>
                <a:latin typeface="Cambria" pitchFamily="18" charset="0"/>
              </a:rPr>
              <a:t> </a:t>
            </a:r>
            <a:r>
              <a:rPr lang="en-US" altLang="ru-RU" sz="2800" b="1" dirty="0">
                <a:solidFill>
                  <a:srgbClr val="7030A0"/>
                </a:solidFill>
                <a:latin typeface="Cambria" pitchFamily="18" charset="0"/>
              </a:rPr>
              <a:t>and classification</a:t>
            </a:r>
            <a:endParaRPr lang="ru-RU" altLang="ru-RU" sz="2800" b="1" dirty="0">
              <a:solidFill>
                <a:srgbClr val="7030A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Прямоугольник 8">
                <a:extLst>
                  <a:ext uri="{FF2B5EF4-FFF2-40B4-BE49-F238E27FC236}">
                    <a16:creationId xmlns:a16="http://schemas.microsoft.com/office/drawing/2014/main" id="{F23AFDA8-4ACE-4402-961E-CF2327FD7B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27580" y="1015687"/>
                <a:ext cx="8634043" cy="1355179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  <a:alpha val="20000"/>
                </a:schemeClr>
              </a:solidFill>
              <a:ln>
                <a:noFill/>
              </a:ln>
            </p:spPr>
            <p:txBody>
              <a:bodyPr wrap="square" numCol="1">
                <a:spAutoFit/>
              </a:bodyPr>
              <a:lstStyle>
                <a:lvl1pPr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r>
                  <a:rPr lang="ru-RU" altLang="ru-RU" dirty="0"/>
                  <a:t>Многоклассовая классификация: один против всех / </a:t>
                </a:r>
                <a:r>
                  <a:rPr lang="en-US" altLang="ru-RU" dirty="0">
                    <a:solidFill>
                      <a:srgbClr val="7030A0"/>
                    </a:solidFill>
                  </a:rPr>
                  <a:t>Multi-class classification: one-vs-all</a:t>
                </a:r>
                <a:endParaRPr lang="ru-RU" altLang="ru-RU" dirty="0">
                  <a:solidFill>
                    <a:srgbClr val="7030A0"/>
                  </a:solidFill>
                </a:endParaRPr>
              </a:p>
              <a:p>
                <a:pPr algn="just"/>
                <a:r>
                  <a:rPr lang="ru-RU" altLang="ru-RU" u="sng" dirty="0"/>
                  <a:t>Основная идея:</a:t>
                </a:r>
                <a:r>
                  <a:rPr lang="ru-RU" altLang="ru-RU" dirty="0"/>
                  <a:t>  поиск наилучшей функциональной зависимости </a:t>
                </a:r>
                <a:r>
                  <a:rPr lang="ru-RU" altLang="ru-RU" dirty="0" err="1">
                    <a:solidFill>
                      <a:srgbClr val="002060"/>
                    </a:solidFill>
                  </a:rPr>
                  <a:t>мультиарного</a:t>
                </a:r>
                <a:r>
                  <a:rPr lang="ru-RU" altLang="ru-RU" dirty="0">
                    <a:solidFill>
                      <a:srgbClr val="002060"/>
                    </a:solidFill>
                  </a:rPr>
                  <a:t> (</a:t>
                </a:r>
                <a:r>
                  <a:rPr lang="en-US" altLang="ru-RU" i="1" dirty="0">
                    <a:solidFill>
                      <a:srgbClr val="002060"/>
                    </a:solidFill>
                  </a:rPr>
                  <a:t>p</a:t>
                </a:r>
                <a:r>
                  <a:rPr lang="en-US" altLang="ru-RU" dirty="0">
                    <a:solidFill>
                      <a:srgbClr val="002060"/>
                    </a:solidFill>
                  </a:rPr>
                  <a:t>-</a:t>
                </a:r>
                <a:r>
                  <a:rPr lang="ru-RU" altLang="ru-RU" dirty="0" err="1">
                    <a:solidFill>
                      <a:srgbClr val="002060"/>
                    </a:solidFill>
                  </a:rPr>
                  <a:t>арного</a:t>
                </a:r>
                <a:r>
                  <a:rPr lang="ru-RU" altLang="ru-RU" dirty="0">
                    <a:solidFill>
                      <a:srgbClr val="002060"/>
                    </a:solidFill>
                  </a:rPr>
                  <a:t>)</a:t>
                </a:r>
                <a:r>
                  <a:rPr lang="ru-RU" altLang="ru-RU" dirty="0"/>
                  <a:t> множества</a:t>
                </a:r>
                <a:r>
                  <a:rPr lang="ru-RU" altLang="ru-RU" i="1" dirty="0"/>
                  <a:t> </a:t>
                </a:r>
                <a14:m>
                  <m:oMath xmlns:m="http://schemas.openxmlformats.org/officeDocument/2006/math">
                    <m:r>
                      <a:rPr lang="en-US" altLang="ru-RU" i="1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altLang="ru-RU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ru-RU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altLang="ru-RU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ru-RU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ru-RU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ru-RU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ru-RU" altLang="ru-RU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Times New Roman" pitchFamily="18" charset="0"/>
                      </a:rPr>
                      <m:t>𝑌</m:t>
                    </m:r>
                    <m:r>
                      <a:rPr lang="en-US" i="1">
                        <a:latin typeface="Cambria Math" panose="02040503050406030204" pitchFamily="18" charset="0"/>
                        <a:cs typeface="Times New Roman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dPr>
                      <m:e>
                        <m:r>
                          <a:rPr lang="ru-RU" b="0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1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 </m:t>
                        </m:r>
                        <m:r>
                          <a:rPr lang="ru-RU" b="0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 </m:t>
                        </m:r>
                        <m:r>
                          <a:rPr lang="ru-RU" b="0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3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 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𝑝</m:t>
                        </m:r>
                      </m:e>
                    </m:d>
                  </m:oMath>
                </a14:m>
                <a:r>
                  <a:rPr lang="ru-RU" altLang="ru-RU" dirty="0"/>
                  <a:t>, от множества </a:t>
                </a:r>
                <a14:m>
                  <m:oMath xmlns:m="http://schemas.openxmlformats.org/officeDocument/2006/math">
                    <m:r>
                      <a:rPr lang="en-US" altLang="ru-RU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ru-RU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ru-RU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altLang="ru-RU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ru-RU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ru-RU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ru-RU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ru-RU" altLang="ru-RU" dirty="0"/>
                  <a:t>,</a:t>
                </a:r>
                <a:r>
                  <a:rPr lang="en-US" altLang="ru-RU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Times New Roman" pitchFamily="18" charset="0"/>
                      </a:rPr>
                      <m:t>𝑋</m:t>
                    </m:r>
                    <m:r>
                      <a:rPr lang="en-US" i="1">
                        <a:latin typeface="Cambria Math" panose="02040503050406030204" pitchFamily="18" charset="0"/>
                        <a:cs typeface="Times New Roman" pitchFamily="18" charset="0"/>
                      </a:rPr>
                      <m:t>∈</m:t>
                    </m:r>
                    <m:r>
                      <a:rPr lang="en-US" i="1">
                        <a:latin typeface="Cambria Math" panose="02040503050406030204" pitchFamily="18" charset="0"/>
                        <a:cs typeface="Times New Roman" pitchFamily="18" charset="0"/>
                      </a:rPr>
                      <m:t>𝑅</m:t>
                    </m:r>
                  </m:oMath>
                </a14:m>
                <a:r>
                  <a:rPr lang="ru-RU" altLang="ru-RU" dirty="0"/>
                  <a:t>, </a:t>
                </a:r>
                <a:r>
                  <a:rPr lang="en-US" altLang="ru-RU" dirty="0"/>
                  <a:t>(</a:t>
                </a:r>
                <a:r>
                  <a:rPr lang="en-US" altLang="ru-RU" i="1" dirty="0"/>
                  <a:t>i=1…m</a:t>
                </a:r>
                <a:r>
                  <a:rPr lang="en-US" altLang="ru-RU" dirty="0"/>
                  <a:t>)</a:t>
                </a:r>
                <a:r>
                  <a:rPr lang="ru-RU" altLang="ru-RU" dirty="0"/>
                  <a:t> по критерию минимума некоторой функции качества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l-GR">
                            <a:latin typeface="Cambria Math" panose="02040503050406030204" pitchFamily="18" charset="0"/>
                          </a:rPr>
                          <m:t>Θ</m:t>
                        </m:r>
                      </m:e>
                    </m:d>
                    <m:r>
                      <a:rPr lang="el-GR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altLang="ru-RU" dirty="0"/>
                  <a:t>путем последовательного решения </a:t>
                </a:r>
                <a:br>
                  <a:rPr lang="ru-RU" b="0" i="0" dirty="0">
                    <a:latin typeface="Cambria Math" panose="02040503050406030204" pitchFamily="18" charset="0"/>
                    <a:cs typeface="Times New Roman" pitchFamily="18" charset="0"/>
                  </a:rPr>
                </a:br>
                <a14:m>
                  <m:oMath xmlns:m="http://schemas.openxmlformats.org/officeDocument/2006/math">
                    <m:r>
                      <a:rPr lang="ru-RU" b="0" i="0" smtClean="0">
                        <a:latin typeface="Cambria Math" panose="02040503050406030204" pitchFamily="18" charset="0"/>
                        <a:cs typeface="Times New Roman" pitchFamily="18" charset="0"/>
                      </a:rPr>
                      <m:t>"</m:t>
                    </m:r>
                    <m:r>
                      <a:rPr lang="en-US" i="1">
                        <a:latin typeface="Cambria Math" panose="02040503050406030204" pitchFamily="18" charset="0"/>
                        <a:cs typeface="Times New Roman" pitchFamily="18" charset="0"/>
                      </a:rPr>
                      <m:t>𝑝</m:t>
                    </m:r>
                    <m:r>
                      <a:rPr lang="ru-RU" b="0" i="1" smtClean="0">
                        <a:latin typeface="Cambria Math" panose="02040503050406030204" pitchFamily="18" charset="0"/>
                        <a:cs typeface="Times New Roman" pitchFamily="18" charset="0"/>
                      </a:rPr>
                      <m:t>"</m:t>
                    </m:r>
                  </m:oMath>
                </a14:m>
                <a:r>
                  <a:rPr lang="ru-RU" altLang="ru-RU" dirty="0"/>
                  <a:t> задач </a:t>
                </a:r>
                <a:r>
                  <a:rPr lang="ru-RU" altLang="ru-RU" dirty="0" err="1"/>
                  <a:t>двухклассовой</a:t>
                </a:r>
                <a:r>
                  <a:rPr lang="ru-RU" altLang="ru-RU" dirty="0"/>
                  <a:t> классификации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Times New Roman" pitchFamily="18" charset="0"/>
                      </a:rPr>
                      <m:t>𝑝</m:t>
                    </m:r>
                    <m:r>
                      <a:rPr lang="en-US" b="0" i="0" smtClean="0">
                        <a:latin typeface="Cambria Math" panose="02040503050406030204" pitchFamily="18" charset="0"/>
                        <a:cs typeface="Times New Roman" pitchFamily="18" charset="0"/>
                      </a:rPr>
                      <m:t>&gt;2</m:t>
                    </m:r>
                  </m:oMath>
                </a14:m>
                <a:r>
                  <a:rPr lang="ru-RU" altLang="ru-RU" dirty="0"/>
                  <a:t>).</a:t>
                </a:r>
              </a:p>
            </p:txBody>
          </p:sp>
        </mc:Choice>
        <mc:Fallback xmlns="">
          <p:sp>
            <p:nvSpPr>
              <p:cNvPr id="88" name="Прямоугольник 8">
                <a:extLst>
                  <a:ext uri="{FF2B5EF4-FFF2-40B4-BE49-F238E27FC236}">
                    <a16:creationId xmlns:a16="http://schemas.microsoft.com/office/drawing/2014/main" id="{F23AFDA8-4ACE-4402-961E-CF2327FD7B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227580" y="1015687"/>
                <a:ext cx="8634043" cy="1355179"/>
              </a:xfrm>
              <a:prstGeom prst="rect">
                <a:avLst/>
              </a:prstGeom>
              <a:blipFill>
                <a:blip r:embed="rId2"/>
                <a:stretch>
                  <a:fillRect l="-353" t="-1351" r="-353" b="-495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Прямоугольник 8">
            <a:extLst>
              <a:ext uri="{FF2B5EF4-FFF2-40B4-BE49-F238E27FC236}">
                <a16:creationId xmlns:a16="http://schemas.microsoft.com/office/drawing/2014/main" id="{872621C0-3495-40EC-BBF5-533276578A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7522" y="2432446"/>
            <a:ext cx="11524101" cy="338554"/>
          </a:xfrm>
          <a:prstGeom prst="rect">
            <a:avLst/>
          </a:prstGeom>
          <a:noFill/>
          <a:ln>
            <a:noFill/>
          </a:ln>
        </p:spPr>
        <p:txBody>
          <a:bodyPr wrap="square" numCol="1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ru-RU" altLang="ru-RU" dirty="0"/>
              <a:t>Пример.</a:t>
            </a:r>
            <a:r>
              <a:rPr lang="en-US" altLang="ru-RU" dirty="0"/>
              <a:t> </a:t>
            </a:r>
            <a:r>
              <a:rPr lang="ru-RU" altLang="ru-RU" dirty="0"/>
              <a:t>Диагноз: здоров, ОРВИ, грипп (3 класса)</a:t>
            </a:r>
            <a:r>
              <a:rPr lang="en-US" altLang="ru-RU" dirty="0"/>
              <a:t>.</a:t>
            </a:r>
            <a:endParaRPr lang="ru-RU" altLang="ru-RU" dirty="0"/>
          </a:p>
        </p:txBody>
      </p:sp>
      <p:cxnSp>
        <p:nvCxnSpPr>
          <p:cNvPr id="87" name="Прямая со стрелкой 86">
            <a:extLst>
              <a:ext uri="{FF2B5EF4-FFF2-40B4-BE49-F238E27FC236}">
                <a16:creationId xmlns:a16="http://schemas.microsoft.com/office/drawing/2014/main" id="{5314D05E-ADD7-4ED1-ACB3-6B391E3DDB37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5377180" y="2395230"/>
            <a:ext cx="7600" cy="1997561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9" name="Прямая со стрелкой 88">
            <a:extLst>
              <a:ext uri="{FF2B5EF4-FFF2-40B4-BE49-F238E27FC236}">
                <a16:creationId xmlns:a16="http://schemas.microsoft.com/office/drawing/2014/main" id="{61D8E640-360F-4C09-A3C5-0C372464330E}"/>
              </a:ext>
            </a:extLst>
          </p:cNvPr>
          <p:cNvCxnSpPr>
            <a:cxnSpLocks/>
          </p:cNvCxnSpPr>
          <p:nvPr/>
        </p:nvCxnSpPr>
        <p:spPr bwMode="auto">
          <a:xfrm>
            <a:off x="5115443" y="4151005"/>
            <a:ext cx="2162470" cy="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1" name="Равнобедренный треугольник 90">
            <a:extLst>
              <a:ext uri="{FF2B5EF4-FFF2-40B4-BE49-F238E27FC236}">
                <a16:creationId xmlns:a16="http://schemas.microsoft.com/office/drawing/2014/main" id="{1F32A111-24D1-4E21-98DA-C46BB8CD987A}"/>
              </a:ext>
            </a:extLst>
          </p:cNvPr>
          <p:cNvSpPr/>
          <p:nvPr/>
        </p:nvSpPr>
        <p:spPr bwMode="auto">
          <a:xfrm>
            <a:off x="5879274" y="2564823"/>
            <a:ext cx="180000" cy="180000"/>
          </a:xfrm>
          <a:prstGeom prst="triangle">
            <a:avLst/>
          </a:prstGeom>
          <a:solidFill>
            <a:srgbClr val="007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4" name="Умножение 17">
            <a:extLst>
              <a:ext uri="{FF2B5EF4-FFF2-40B4-BE49-F238E27FC236}">
                <a16:creationId xmlns:a16="http://schemas.microsoft.com/office/drawing/2014/main" id="{53C7628E-B5DD-45D8-AF68-C582A6C601CB}"/>
              </a:ext>
            </a:extLst>
          </p:cNvPr>
          <p:cNvSpPr/>
          <p:nvPr/>
        </p:nvSpPr>
        <p:spPr bwMode="auto">
          <a:xfrm>
            <a:off x="6719406" y="3021068"/>
            <a:ext cx="252000" cy="252000"/>
          </a:xfrm>
          <a:prstGeom prst="mathMultiply">
            <a:avLst/>
          </a:prstGeom>
          <a:solidFill>
            <a:srgbClr val="F61AD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1" name="Прямоугольник 100">
            <a:extLst>
              <a:ext uri="{FF2B5EF4-FFF2-40B4-BE49-F238E27FC236}">
                <a16:creationId xmlns:a16="http://schemas.microsoft.com/office/drawing/2014/main" id="{590A7A21-8495-4233-A6EC-49AFA121C0E9}"/>
              </a:ext>
            </a:extLst>
          </p:cNvPr>
          <p:cNvSpPr/>
          <p:nvPr/>
        </p:nvSpPr>
        <p:spPr bwMode="auto">
          <a:xfrm>
            <a:off x="5835038" y="3498446"/>
            <a:ext cx="180000" cy="180000"/>
          </a:xfrm>
          <a:prstGeom prst="rect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Прямоугольник 1">
                <a:extLst>
                  <a:ext uri="{FF2B5EF4-FFF2-40B4-BE49-F238E27FC236}">
                    <a16:creationId xmlns:a16="http://schemas.microsoft.com/office/drawing/2014/main" id="{41C418B2-A74F-48CD-9117-F0F6F89DC44C}"/>
                  </a:ext>
                </a:extLst>
              </p:cNvPr>
              <p:cNvSpPr/>
              <p:nvPr/>
            </p:nvSpPr>
            <p:spPr>
              <a:xfrm>
                <a:off x="6696813" y="4093641"/>
                <a:ext cx="538674" cy="3970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/>
                      </m:sSubSup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" name="Прямоугольник 1">
                <a:extLst>
                  <a:ext uri="{FF2B5EF4-FFF2-40B4-BE49-F238E27FC236}">
                    <a16:creationId xmlns:a16="http://schemas.microsoft.com/office/drawing/2014/main" id="{41C418B2-A74F-48CD-9117-F0F6F89DC4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6813" y="4093641"/>
                <a:ext cx="538674" cy="397032"/>
              </a:xfrm>
              <a:prstGeom prst="rect">
                <a:avLst/>
              </a:prstGeom>
              <a:blipFill>
                <a:blip r:embed="rId3"/>
                <a:stretch>
                  <a:fillRect b="-153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1E0178F5-11F2-4627-BC24-8C67651D1728}"/>
                  </a:ext>
                </a:extLst>
              </p:cNvPr>
              <p:cNvSpPr/>
              <p:nvPr/>
            </p:nvSpPr>
            <p:spPr>
              <a:xfrm>
                <a:off x="4846107" y="2366032"/>
                <a:ext cx="538673" cy="3975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ru-RU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/>
                      </m:sSubSup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1E0178F5-11F2-4627-BC24-8C67651D17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6107" y="2366032"/>
                <a:ext cx="538673" cy="397545"/>
              </a:xfrm>
              <a:prstGeom prst="rect">
                <a:avLst/>
              </a:prstGeom>
              <a:blipFill>
                <a:blip r:embed="rId4"/>
                <a:stretch>
                  <a:fillRect b="-153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59B329C-5EE5-4BC7-961F-FCF0D38C636C}"/>
                  </a:ext>
                </a:extLst>
              </p:cNvPr>
              <p:cNvSpPr txBox="1"/>
              <p:nvPr/>
            </p:nvSpPr>
            <p:spPr>
              <a:xfrm>
                <a:off x="346134" y="2983245"/>
                <a:ext cx="4674433" cy="9197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eqArr>
                                    <m:eqArr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sSubSup>
                                        <m:sSubSupPr>
                                          <m:ctrlPr>
                                            <a:rPr lang="en-US" sz="16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  <m:sup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(1)</m:t>
                                          </m:r>
                                        </m:sup>
                                      </m:sSubSup>
                                    </m:e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…</m:t>
                                      </m:r>
                                    </m:e>
                                  </m:eqArr>
                                </m:e>
                              </m:mr>
                              <m:mr>
                                <m:e>
                                  <m:sSubSup>
                                    <m:sSubSup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bSup>
                                </m:e>
                              </m:mr>
                            </m:m>
                            <m:r>
                              <a:rPr lang="en-US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eqArr>
                                    <m:eqArrPr>
                                      <m:ctrlP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sSubSup>
                                        <m:sSubSup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  <m:sup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(1)</m:t>
                                          </m:r>
                                        </m:sup>
                                      </m:sSubSup>
                                    </m:e>
                                    <m:e>
                                      <m:r>
                                        <a:rPr lang="en-US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…</m:t>
                                      </m:r>
                                    </m:e>
                                  </m:eqArr>
                                </m:e>
                              </m:mr>
                              <m:mr>
                                <m:e>
                                  <m:sSubSup>
                                    <m:sSubSup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bSup>
                                </m:e>
                              </m:mr>
                            </m:m>
                          </m:e>
                        </m:d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eqArr>
                                    <m:eqArrPr>
                                      <m:ctrlP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sSup>
                                        <m:sSupPr>
                                          <m:ctrlPr>
                                            <a:rPr lang="ru-RU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6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ru-RU" sz="16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6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</m:e>
                                    <m:e>
                                      <m:r>
                                        <a:rPr lang="en-US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…</m:t>
                                      </m:r>
                                    </m:e>
                                  </m:eqArr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6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ru-RU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</m:e>
                    </m:d>
                    <m:r>
                      <a:rPr lang="ru-RU" sz="16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600" i="1">
                        <a:latin typeface="Cambria Math" panose="02040503050406030204" pitchFamily="18" charset="0"/>
                        <a:cs typeface="Times New Roman" pitchFamily="18" charset="0"/>
                      </a:rPr>
                      <m:t>𝑌</m:t>
                    </m:r>
                    <m:r>
                      <a:rPr lang="en-US" sz="1600" i="1">
                        <a:latin typeface="Cambria Math" panose="02040503050406030204" pitchFamily="18" charset="0"/>
                        <a:cs typeface="Times New Roman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sz="1600" i="1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dPr>
                      <m:e>
                        <m:r>
                          <a:rPr lang="ru-RU" sz="1600" i="1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1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 </m:t>
                        </m:r>
                        <m:r>
                          <a:rPr lang="ru-RU" sz="1600" i="1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2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 </m:t>
                        </m:r>
                        <m:r>
                          <a:rPr lang="ru-RU" sz="1600" i="1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3</m:t>
                        </m:r>
                      </m:e>
                    </m:d>
                    <m:r>
                      <a:rPr lang="ru-RU" sz="1600" b="0" i="1" smtClean="0">
                        <a:latin typeface="Cambria Math" panose="02040503050406030204" pitchFamily="18" charset="0"/>
                        <a:cs typeface="Times New Roman" pitchFamily="18" charset="0"/>
                      </a:rPr>
                      <m:t>.</m:t>
                    </m:r>
                  </m:oMath>
                </a14:m>
                <a:endParaRPr lang="ru-RU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59B329C-5EE5-4BC7-961F-FCF0D38C63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134" y="2983245"/>
                <a:ext cx="4674433" cy="919739"/>
              </a:xfrm>
              <a:prstGeom prst="rect">
                <a:avLst/>
              </a:prstGeom>
              <a:blipFill>
                <a:blip r:embed="rId5"/>
                <a:stretch>
                  <a:fillRect l="-13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Равнобедренный треугольник 22">
            <a:extLst>
              <a:ext uri="{FF2B5EF4-FFF2-40B4-BE49-F238E27FC236}">
                <a16:creationId xmlns:a16="http://schemas.microsoft.com/office/drawing/2014/main" id="{09864870-2998-484E-83B9-688EF0CB6C58}"/>
              </a:ext>
            </a:extLst>
          </p:cNvPr>
          <p:cNvSpPr/>
          <p:nvPr/>
        </p:nvSpPr>
        <p:spPr bwMode="auto">
          <a:xfrm>
            <a:off x="5632027" y="2694865"/>
            <a:ext cx="180000" cy="180000"/>
          </a:xfrm>
          <a:prstGeom prst="triangle">
            <a:avLst/>
          </a:prstGeom>
          <a:solidFill>
            <a:srgbClr val="007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4" name="Равнобедренный треугольник 23">
            <a:extLst>
              <a:ext uri="{FF2B5EF4-FFF2-40B4-BE49-F238E27FC236}">
                <a16:creationId xmlns:a16="http://schemas.microsoft.com/office/drawing/2014/main" id="{AC6EFBAF-2725-40BC-8CB2-953FE850FC0A}"/>
              </a:ext>
            </a:extLst>
          </p:cNvPr>
          <p:cNvSpPr/>
          <p:nvPr/>
        </p:nvSpPr>
        <p:spPr bwMode="auto">
          <a:xfrm>
            <a:off x="6048688" y="2784865"/>
            <a:ext cx="180000" cy="180000"/>
          </a:xfrm>
          <a:prstGeom prst="triangle">
            <a:avLst/>
          </a:prstGeom>
          <a:solidFill>
            <a:srgbClr val="007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5" name="Равнобедренный треугольник 24">
            <a:extLst>
              <a:ext uri="{FF2B5EF4-FFF2-40B4-BE49-F238E27FC236}">
                <a16:creationId xmlns:a16="http://schemas.microsoft.com/office/drawing/2014/main" id="{79FEF965-A291-49BD-A5F2-D2D6DD95D6DA}"/>
              </a:ext>
            </a:extLst>
          </p:cNvPr>
          <p:cNvSpPr/>
          <p:nvPr/>
        </p:nvSpPr>
        <p:spPr bwMode="auto">
          <a:xfrm>
            <a:off x="5787931" y="3021068"/>
            <a:ext cx="180000" cy="180000"/>
          </a:xfrm>
          <a:prstGeom prst="triangle">
            <a:avLst/>
          </a:prstGeom>
          <a:solidFill>
            <a:srgbClr val="007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6" name="Умножение 17">
            <a:extLst>
              <a:ext uri="{FF2B5EF4-FFF2-40B4-BE49-F238E27FC236}">
                <a16:creationId xmlns:a16="http://schemas.microsoft.com/office/drawing/2014/main" id="{F1403AB1-CF2D-427B-883A-607319CB5FE2}"/>
              </a:ext>
            </a:extLst>
          </p:cNvPr>
          <p:cNvSpPr/>
          <p:nvPr/>
        </p:nvSpPr>
        <p:spPr bwMode="auto">
          <a:xfrm>
            <a:off x="6570813" y="3296345"/>
            <a:ext cx="252000" cy="252000"/>
          </a:xfrm>
          <a:prstGeom prst="mathMultiply">
            <a:avLst/>
          </a:prstGeom>
          <a:solidFill>
            <a:srgbClr val="F61AD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7" name="Умножение 17">
            <a:extLst>
              <a:ext uri="{FF2B5EF4-FFF2-40B4-BE49-F238E27FC236}">
                <a16:creationId xmlns:a16="http://schemas.microsoft.com/office/drawing/2014/main" id="{1967EF1F-8054-444F-85EB-A228CDC0F6B3}"/>
              </a:ext>
            </a:extLst>
          </p:cNvPr>
          <p:cNvSpPr/>
          <p:nvPr/>
        </p:nvSpPr>
        <p:spPr bwMode="auto">
          <a:xfrm>
            <a:off x="6871806" y="3173468"/>
            <a:ext cx="252000" cy="252000"/>
          </a:xfrm>
          <a:prstGeom prst="mathMultiply">
            <a:avLst/>
          </a:prstGeom>
          <a:solidFill>
            <a:srgbClr val="F61AD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8" name="Умножение 17">
            <a:extLst>
              <a:ext uri="{FF2B5EF4-FFF2-40B4-BE49-F238E27FC236}">
                <a16:creationId xmlns:a16="http://schemas.microsoft.com/office/drawing/2014/main" id="{D80A694D-E721-4298-A277-8ABCDB8DCB7E}"/>
              </a:ext>
            </a:extLst>
          </p:cNvPr>
          <p:cNvSpPr/>
          <p:nvPr/>
        </p:nvSpPr>
        <p:spPr bwMode="auto">
          <a:xfrm>
            <a:off x="6871806" y="2695969"/>
            <a:ext cx="252000" cy="252000"/>
          </a:xfrm>
          <a:prstGeom prst="mathMultiply">
            <a:avLst/>
          </a:prstGeom>
          <a:solidFill>
            <a:srgbClr val="F61AD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F5947670-508C-420A-9F5E-C788E02DE7E8}"/>
              </a:ext>
            </a:extLst>
          </p:cNvPr>
          <p:cNvSpPr/>
          <p:nvPr/>
        </p:nvSpPr>
        <p:spPr bwMode="auto">
          <a:xfrm>
            <a:off x="5987438" y="3650846"/>
            <a:ext cx="180000" cy="180000"/>
          </a:xfrm>
          <a:prstGeom prst="rect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28B9A13B-2B65-42B9-960A-4F113BE8E925}"/>
              </a:ext>
            </a:extLst>
          </p:cNvPr>
          <p:cNvSpPr/>
          <p:nvPr/>
        </p:nvSpPr>
        <p:spPr bwMode="auto">
          <a:xfrm>
            <a:off x="5525091" y="3716163"/>
            <a:ext cx="180000" cy="180000"/>
          </a:xfrm>
          <a:prstGeom prst="rect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1" name="Прямоугольник 30">
            <a:extLst>
              <a:ext uri="{FF2B5EF4-FFF2-40B4-BE49-F238E27FC236}">
                <a16:creationId xmlns:a16="http://schemas.microsoft.com/office/drawing/2014/main" id="{04986D66-3FCD-4DBA-AD6F-36898C93FBD1}"/>
              </a:ext>
            </a:extLst>
          </p:cNvPr>
          <p:cNvSpPr/>
          <p:nvPr/>
        </p:nvSpPr>
        <p:spPr bwMode="auto">
          <a:xfrm>
            <a:off x="5784620" y="3869677"/>
            <a:ext cx="180000" cy="180000"/>
          </a:xfrm>
          <a:prstGeom prst="rect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34" name="Прямая со стрелкой 33">
            <a:extLst>
              <a:ext uri="{FF2B5EF4-FFF2-40B4-BE49-F238E27FC236}">
                <a16:creationId xmlns:a16="http://schemas.microsoft.com/office/drawing/2014/main" id="{61BC11D6-BD41-48BF-B0E0-414F95C4E883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1048721" y="4756190"/>
            <a:ext cx="7600" cy="1997561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5" name="Прямая со стрелкой 34">
            <a:extLst>
              <a:ext uri="{FF2B5EF4-FFF2-40B4-BE49-F238E27FC236}">
                <a16:creationId xmlns:a16="http://schemas.microsoft.com/office/drawing/2014/main" id="{D2202314-0A89-46A0-A92A-4BF688A2F3DC}"/>
              </a:ext>
            </a:extLst>
          </p:cNvPr>
          <p:cNvCxnSpPr>
            <a:cxnSpLocks/>
          </p:cNvCxnSpPr>
          <p:nvPr/>
        </p:nvCxnSpPr>
        <p:spPr bwMode="auto">
          <a:xfrm>
            <a:off x="786984" y="6511965"/>
            <a:ext cx="2162470" cy="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6" name="Равнобедренный треугольник 35">
            <a:extLst>
              <a:ext uri="{FF2B5EF4-FFF2-40B4-BE49-F238E27FC236}">
                <a16:creationId xmlns:a16="http://schemas.microsoft.com/office/drawing/2014/main" id="{A5A2FCA4-B0FD-4192-9DC4-36F6C2C78D24}"/>
              </a:ext>
            </a:extLst>
          </p:cNvPr>
          <p:cNvSpPr/>
          <p:nvPr/>
        </p:nvSpPr>
        <p:spPr bwMode="auto">
          <a:xfrm>
            <a:off x="1550815" y="4925783"/>
            <a:ext cx="180000" cy="180000"/>
          </a:xfrm>
          <a:prstGeom prst="triangl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ru-RU">
              <a:latin typeface="Arial" charset="0"/>
            </a:endParaRPr>
          </a:p>
        </p:txBody>
      </p:sp>
      <p:sp>
        <p:nvSpPr>
          <p:cNvPr id="37" name="Умножение 17">
            <a:extLst>
              <a:ext uri="{FF2B5EF4-FFF2-40B4-BE49-F238E27FC236}">
                <a16:creationId xmlns:a16="http://schemas.microsoft.com/office/drawing/2014/main" id="{B41B987C-4045-4A8A-B0AC-380A1C889EFA}"/>
              </a:ext>
            </a:extLst>
          </p:cNvPr>
          <p:cNvSpPr/>
          <p:nvPr/>
        </p:nvSpPr>
        <p:spPr bwMode="auto">
          <a:xfrm>
            <a:off x="2390947" y="5382028"/>
            <a:ext cx="252000" cy="252000"/>
          </a:xfrm>
          <a:prstGeom prst="mathMultiply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Прямоугольник 37">
            <a:extLst>
              <a:ext uri="{FF2B5EF4-FFF2-40B4-BE49-F238E27FC236}">
                <a16:creationId xmlns:a16="http://schemas.microsoft.com/office/drawing/2014/main" id="{6C793A71-243C-4B84-9407-4127FBA29853}"/>
              </a:ext>
            </a:extLst>
          </p:cNvPr>
          <p:cNvSpPr/>
          <p:nvPr/>
        </p:nvSpPr>
        <p:spPr bwMode="auto">
          <a:xfrm>
            <a:off x="1506579" y="5859406"/>
            <a:ext cx="180000" cy="180000"/>
          </a:xfrm>
          <a:prstGeom prst="rect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Прямоугольник 38">
                <a:extLst>
                  <a:ext uri="{FF2B5EF4-FFF2-40B4-BE49-F238E27FC236}">
                    <a16:creationId xmlns:a16="http://schemas.microsoft.com/office/drawing/2014/main" id="{E6D1B6B1-622F-4DD0-93F9-254A46433C71}"/>
                  </a:ext>
                </a:extLst>
              </p:cNvPr>
              <p:cNvSpPr/>
              <p:nvPr/>
            </p:nvSpPr>
            <p:spPr>
              <a:xfrm>
                <a:off x="2368354" y="6454601"/>
                <a:ext cx="538674" cy="3970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/>
                      </m:sSubSup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9" name="Прямоугольник 38">
                <a:extLst>
                  <a:ext uri="{FF2B5EF4-FFF2-40B4-BE49-F238E27FC236}">
                    <a16:creationId xmlns:a16="http://schemas.microsoft.com/office/drawing/2014/main" id="{E6D1B6B1-622F-4DD0-93F9-254A46433C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8354" y="6454601"/>
                <a:ext cx="538674" cy="397032"/>
              </a:xfrm>
              <a:prstGeom prst="rect">
                <a:avLst/>
              </a:prstGeom>
              <a:blipFill>
                <a:blip r:embed="rId6"/>
                <a:stretch>
                  <a:fillRect b="-153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Прямоугольник 39">
                <a:extLst>
                  <a:ext uri="{FF2B5EF4-FFF2-40B4-BE49-F238E27FC236}">
                    <a16:creationId xmlns:a16="http://schemas.microsoft.com/office/drawing/2014/main" id="{525E079F-D4DE-409A-B674-ACC5F21727B2}"/>
                  </a:ext>
                </a:extLst>
              </p:cNvPr>
              <p:cNvSpPr/>
              <p:nvPr/>
            </p:nvSpPr>
            <p:spPr>
              <a:xfrm>
                <a:off x="517648" y="4726992"/>
                <a:ext cx="538673" cy="3975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ru-RU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/>
                      </m:sSubSup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40" name="Прямоугольник 39">
                <a:extLst>
                  <a:ext uri="{FF2B5EF4-FFF2-40B4-BE49-F238E27FC236}">
                    <a16:creationId xmlns:a16="http://schemas.microsoft.com/office/drawing/2014/main" id="{525E079F-D4DE-409A-B674-ACC5F21727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648" y="4726992"/>
                <a:ext cx="538673" cy="39754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Равнобедренный треугольник 40">
            <a:extLst>
              <a:ext uri="{FF2B5EF4-FFF2-40B4-BE49-F238E27FC236}">
                <a16:creationId xmlns:a16="http://schemas.microsoft.com/office/drawing/2014/main" id="{97025FF6-5F15-4750-9E5A-0EC455316455}"/>
              </a:ext>
            </a:extLst>
          </p:cNvPr>
          <p:cNvSpPr/>
          <p:nvPr/>
        </p:nvSpPr>
        <p:spPr bwMode="auto">
          <a:xfrm>
            <a:off x="1303568" y="5055825"/>
            <a:ext cx="180000" cy="180000"/>
          </a:xfrm>
          <a:prstGeom prst="triangl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ru-RU">
              <a:latin typeface="Arial" charset="0"/>
            </a:endParaRPr>
          </a:p>
        </p:txBody>
      </p:sp>
      <p:sp>
        <p:nvSpPr>
          <p:cNvPr id="42" name="Равнобедренный треугольник 41">
            <a:extLst>
              <a:ext uri="{FF2B5EF4-FFF2-40B4-BE49-F238E27FC236}">
                <a16:creationId xmlns:a16="http://schemas.microsoft.com/office/drawing/2014/main" id="{6BEFE214-6507-41DB-A266-01631FE9AAB3}"/>
              </a:ext>
            </a:extLst>
          </p:cNvPr>
          <p:cNvSpPr/>
          <p:nvPr/>
        </p:nvSpPr>
        <p:spPr bwMode="auto">
          <a:xfrm>
            <a:off x="1720229" y="5145825"/>
            <a:ext cx="180000" cy="180000"/>
          </a:xfrm>
          <a:prstGeom prst="triangl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ru-RU">
              <a:latin typeface="Arial" charset="0"/>
            </a:endParaRPr>
          </a:p>
        </p:txBody>
      </p:sp>
      <p:sp>
        <p:nvSpPr>
          <p:cNvPr id="43" name="Равнобедренный треугольник 42">
            <a:extLst>
              <a:ext uri="{FF2B5EF4-FFF2-40B4-BE49-F238E27FC236}">
                <a16:creationId xmlns:a16="http://schemas.microsoft.com/office/drawing/2014/main" id="{72D76938-0B15-4484-ACF5-AC1C64C98A6C}"/>
              </a:ext>
            </a:extLst>
          </p:cNvPr>
          <p:cNvSpPr/>
          <p:nvPr/>
        </p:nvSpPr>
        <p:spPr bwMode="auto">
          <a:xfrm>
            <a:off x="1459472" y="5382028"/>
            <a:ext cx="180000" cy="180000"/>
          </a:xfrm>
          <a:prstGeom prst="triangl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ru-RU">
              <a:latin typeface="Arial" charset="0"/>
            </a:endParaRPr>
          </a:p>
        </p:txBody>
      </p:sp>
      <p:sp>
        <p:nvSpPr>
          <p:cNvPr id="44" name="Умножение 17">
            <a:extLst>
              <a:ext uri="{FF2B5EF4-FFF2-40B4-BE49-F238E27FC236}">
                <a16:creationId xmlns:a16="http://schemas.microsoft.com/office/drawing/2014/main" id="{ADD05B89-E7DF-442D-BA2B-7BD9BDF29728}"/>
              </a:ext>
            </a:extLst>
          </p:cNvPr>
          <p:cNvSpPr/>
          <p:nvPr/>
        </p:nvSpPr>
        <p:spPr bwMode="auto">
          <a:xfrm>
            <a:off x="2242354" y="5657305"/>
            <a:ext cx="252000" cy="252000"/>
          </a:xfrm>
          <a:prstGeom prst="mathMultiply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5" name="Умножение 17">
            <a:extLst>
              <a:ext uri="{FF2B5EF4-FFF2-40B4-BE49-F238E27FC236}">
                <a16:creationId xmlns:a16="http://schemas.microsoft.com/office/drawing/2014/main" id="{FEC09283-EFFD-4DDC-B50B-57FFD2C144A8}"/>
              </a:ext>
            </a:extLst>
          </p:cNvPr>
          <p:cNvSpPr/>
          <p:nvPr/>
        </p:nvSpPr>
        <p:spPr bwMode="auto">
          <a:xfrm>
            <a:off x="2543347" y="5534428"/>
            <a:ext cx="252000" cy="252000"/>
          </a:xfrm>
          <a:prstGeom prst="mathMultiply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6" name="Умножение 17">
            <a:extLst>
              <a:ext uri="{FF2B5EF4-FFF2-40B4-BE49-F238E27FC236}">
                <a16:creationId xmlns:a16="http://schemas.microsoft.com/office/drawing/2014/main" id="{1A7631E9-7ACE-4863-9E3F-37DA72CE379C}"/>
              </a:ext>
            </a:extLst>
          </p:cNvPr>
          <p:cNvSpPr/>
          <p:nvPr/>
        </p:nvSpPr>
        <p:spPr bwMode="auto">
          <a:xfrm>
            <a:off x="2543347" y="5056929"/>
            <a:ext cx="252000" cy="252000"/>
          </a:xfrm>
          <a:prstGeom prst="mathMultiply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7" name="Прямоугольник 46">
            <a:extLst>
              <a:ext uri="{FF2B5EF4-FFF2-40B4-BE49-F238E27FC236}">
                <a16:creationId xmlns:a16="http://schemas.microsoft.com/office/drawing/2014/main" id="{878CD8E9-C3B1-4ED5-802C-8684A449C867}"/>
              </a:ext>
            </a:extLst>
          </p:cNvPr>
          <p:cNvSpPr/>
          <p:nvPr/>
        </p:nvSpPr>
        <p:spPr bwMode="auto">
          <a:xfrm>
            <a:off x="1658979" y="6011806"/>
            <a:ext cx="180000" cy="180000"/>
          </a:xfrm>
          <a:prstGeom prst="rect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8" name="Прямоугольник 47">
            <a:extLst>
              <a:ext uri="{FF2B5EF4-FFF2-40B4-BE49-F238E27FC236}">
                <a16:creationId xmlns:a16="http://schemas.microsoft.com/office/drawing/2014/main" id="{D1FCC439-D719-48AB-9098-614BD3215BE7}"/>
              </a:ext>
            </a:extLst>
          </p:cNvPr>
          <p:cNvSpPr/>
          <p:nvPr/>
        </p:nvSpPr>
        <p:spPr bwMode="auto">
          <a:xfrm>
            <a:off x="1196632" y="6077123"/>
            <a:ext cx="180000" cy="180000"/>
          </a:xfrm>
          <a:prstGeom prst="rect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9" name="Прямоугольник 48">
            <a:extLst>
              <a:ext uri="{FF2B5EF4-FFF2-40B4-BE49-F238E27FC236}">
                <a16:creationId xmlns:a16="http://schemas.microsoft.com/office/drawing/2014/main" id="{1C1DF5B7-1289-4E25-8DC6-A772E3943897}"/>
              </a:ext>
            </a:extLst>
          </p:cNvPr>
          <p:cNvSpPr/>
          <p:nvPr/>
        </p:nvSpPr>
        <p:spPr bwMode="auto">
          <a:xfrm>
            <a:off x="1456161" y="6230637"/>
            <a:ext cx="180000" cy="180000"/>
          </a:xfrm>
          <a:prstGeom prst="rect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50" name="Прямая со стрелкой 49">
            <a:extLst>
              <a:ext uri="{FF2B5EF4-FFF2-40B4-BE49-F238E27FC236}">
                <a16:creationId xmlns:a16="http://schemas.microsoft.com/office/drawing/2014/main" id="{1FC71FD7-FB2A-481B-AC8F-E50E3E24FAC2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5368002" y="4757904"/>
            <a:ext cx="7600" cy="1997561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1" name="Прямая со стрелкой 50">
            <a:extLst>
              <a:ext uri="{FF2B5EF4-FFF2-40B4-BE49-F238E27FC236}">
                <a16:creationId xmlns:a16="http://schemas.microsoft.com/office/drawing/2014/main" id="{BB4CEE16-7946-4606-8D97-DE5C4CB22A9F}"/>
              </a:ext>
            </a:extLst>
          </p:cNvPr>
          <p:cNvCxnSpPr>
            <a:cxnSpLocks/>
          </p:cNvCxnSpPr>
          <p:nvPr/>
        </p:nvCxnSpPr>
        <p:spPr bwMode="auto">
          <a:xfrm>
            <a:off x="5106265" y="6513679"/>
            <a:ext cx="2162470" cy="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2" name="Равнобедренный треугольник 51">
            <a:extLst>
              <a:ext uri="{FF2B5EF4-FFF2-40B4-BE49-F238E27FC236}">
                <a16:creationId xmlns:a16="http://schemas.microsoft.com/office/drawing/2014/main" id="{E228DE87-1A62-4415-B317-B60229EED71A}"/>
              </a:ext>
            </a:extLst>
          </p:cNvPr>
          <p:cNvSpPr/>
          <p:nvPr/>
        </p:nvSpPr>
        <p:spPr bwMode="auto">
          <a:xfrm>
            <a:off x="5870096" y="4927497"/>
            <a:ext cx="180000" cy="180000"/>
          </a:xfrm>
          <a:prstGeom prst="triangle">
            <a:avLst/>
          </a:prstGeom>
          <a:solidFill>
            <a:srgbClr val="007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3" name="Умножение 17">
            <a:extLst>
              <a:ext uri="{FF2B5EF4-FFF2-40B4-BE49-F238E27FC236}">
                <a16:creationId xmlns:a16="http://schemas.microsoft.com/office/drawing/2014/main" id="{65A1F901-1E8B-4A36-82D1-E22135BF69D6}"/>
              </a:ext>
            </a:extLst>
          </p:cNvPr>
          <p:cNvSpPr/>
          <p:nvPr/>
        </p:nvSpPr>
        <p:spPr bwMode="auto">
          <a:xfrm>
            <a:off x="6710228" y="5383742"/>
            <a:ext cx="252000" cy="252000"/>
          </a:xfrm>
          <a:prstGeom prst="mathMultiply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4" name="Прямоугольник 53">
            <a:extLst>
              <a:ext uri="{FF2B5EF4-FFF2-40B4-BE49-F238E27FC236}">
                <a16:creationId xmlns:a16="http://schemas.microsoft.com/office/drawing/2014/main" id="{87304233-F3B7-4070-91A9-E0D5AAA692A1}"/>
              </a:ext>
            </a:extLst>
          </p:cNvPr>
          <p:cNvSpPr/>
          <p:nvPr/>
        </p:nvSpPr>
        <p:spPr bwMode="auto">
          <a:xfrm>
            <a:off x="5825860" y="5861120"/>
            <a:ext cx="180000" cy="180000"/>
          </a:xfrm>
          <a:prstGeom prst="rect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Прямоугольник 54">
                <a:extLst>
                  <a:ext uri="{FF2B5EF4-FFF2-40B4-BE49-F238E27FC236}">
                    <a16:creationId xmlns:a16="http://schemas.microsoft.com/office/drawing/2014/main" id="{CA7A46FC-4066-4B22-996A-8383C464AAF3}"/>
                  </a:ext>
                </a:extLst>
              </p:cNvPr>
              <p:cNvSpPr/>
              <p:nvPr/>
            </p:nvSpPr>
            <p:spPr>
              <a:xfrm>
                <a:off x="6687635" y="6456315"/>
                <a:ext cx="538674" cy="3970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/>
                      </m:sSubSup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55" name="Прямоугольник 54">
                <a:extLst>
                  <a:ext uri="{FF2B5EF4-FFF2-40B4-BE49-F238E27FC236}">
                    <a16:creationId xmlns:a16="http://schemas.microsoft.com/office/drawing/2014/main" id="{CA7A46FC-4066-4B22-996A-8383C464AA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7635" y="6456315"/>
                <a:ext cx="538674" cy="397032"/>
              </a:xfrm>
              <a:prstGeom prst="rect">
                <a:avLst/>
              </a:prstGeom>
              <a:blipFill>
                <a:blip r:embed="rId8"/>
                <a:stretch>
                  <a:fillRect b="-153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Прямоугольник 55">
                <a:extLst>
                  <a:ext uri="{FF2B5EF4-FFF2-40B4-BE49-F238E27FC236}">
                    <a16:creationId xmlns:a16="http://schemas.microsoft.com/office/drawing/2014/main" id="{5A38D65F-1D04-4E03-88AC-3E0BE24A3DB5}"/>
                  </a:ext>
                </a:extLst>
              </p:cNvPr>
              <p:cNvSpPr/>
              <p:nvPr/>
            </p:nvSpPr>
            <p:spPr>
              <a:xfrm>
                <a:off x="4836929" y="4728706"/>
                <a:ext cx="538673" cy="3975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ru-RU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/>
                      </m:sSubSup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56" name="Прямоугольник 55">
                <a:extLst>
                  <a:ext uri="{FF2B5EF4-FFF2-40B4-BE49-F238E27FC236}">
                    <a16:creationId xmlns:a16="http://schemas.microsoft.com/office/drawing/2014/main" id="{5A38D65F-1D04-4E03-88AC-3E0BE24A3D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6929" y="4728706"/>
                <a:ext cx="538673" cy="397545"/>
              </a:xfrm>
              <a:prstGeom prst="rect">
                <a:avLst/>
              </a:prstGeom>
              <a:blipFill>
                <a:blip r:embed="rId9"/>
                <a:stretch>
                  <a:fillRect b="-153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Равнобедренный треугольник 56">
            <a:extLst>
              <a:ext uri="{FF2B5EF4-FFF2-40B4-BE49-F238E27FC236}">
                <a16:creationId xmlns:a16="http://schemas.microsoft.com/office/drawing/2014/main" id="{E52B7F72-CEC2-46D0-A382-599545D43DAE}"/>
              </a:ext>
            </a:extLst>
          </p:cNvPr>
          <p:cNvSpPr/>
          <p:nvPr/>
        </p:nvSpPr>
        <p:spPr bwMode="auto">
          <a:xfrm>
            <a:off x="5622849" y="5057539"/>
            <a:ext cx="180000" cy="180000"/>
          </a:xfrm>
          <a:prstGeom prst="triangle">
            <a:avLst/>
          </a:prstGeom>
          <a:solidFill>
            <a:srgbClr val="007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8" name="Равнобедренный треугольник 57">
            <a:extLst>
              <a:ext uri="{FF2B5EF4-FFF2-40B4-BE49-F238E27FC236}">
                <a16:creationId xmlns:a16="http://schemas.microsoft.com/office/drawing/2014/main" id="{18A40241-F2E0-4027-A5A3-06B5FC8879E0}"/>
              </a:ext>
            </a:extLst>
          </p:cNvPr>
          <p:cNvSpPr/>
          <p:nvPr/>
        </p:nvSpPr>
        <p:spPr bwMode="auto">
          <a:xfrm>
            <a:off x="6039510" y="5147539"/>
            <a:ext cx="180000" cy="180000"/>
          </a:xfrm>
          <a:prstGeom prst="triangle">
            <a:avLst/>
          </a:prstGeom>
          <a:solidFill>
            <a:srgbClr val="007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9" name="Равнобедренный треугольник 58">
            <a:extLst>
              <a:ext uri="{FF2B5EF4-FFF2-40B4-BE49-F238E27FC236}">
                <a16:creationId xmlns:a16="http://schemas.microsoft.com/office/drawing/2014/main" id="{5EAEEF1F-5D23-4781-B2D0-3AE58C5FDFD5}"/>
              </a:ext>
            </a:extLst>
          </p:cNvPr>
          <p:cNvSpPr/>
          <p:nvPr/>
        </p:nvSpPr>
        <p:spPr bwMode="auto">
          <a:xfrm>
            <a:off x="5778753" y="5383742"/>
            <a:ext cx="180000" cy="180000"/>
          </a:xfrm>
          <a:prstGeom prst="triangle">
            <a:avLst/>
          </a:prstGeom>
          <a:solidFill>
            <a:srgbClr val="007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0" name="Умножение 17">
            <a:extLst>
              <a:ext uri="{FF2B5EF4-FFF2-40B4-BE49-F238E27FC236}">
                <a16:creationId xmlns:a16="http://schemas.microsoft.com/office/drawing/2014/main" id="{34129B4A-D829-4720-BCB1-06B5A6014BB4}"/>
              </a:ext>
            </a:extLst>
          </p:cNvPr>
          <p:cNvSpPr/>
          <p:nvPr/>
        </p:nvSpPr>
        <p:spPr bwMode="auto">
          <a:xfrm>
            <a:off x="6561635" y="5659019"/>
            <a:ext cx="252000" cy="252000"/>
          </a:xfrm>
          <a:prstGeom prst="mathMultiply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1" name="Умножение 17">
            <a:extLst>
              <a:ext uri="{FF2B5EF4-FFF2-40B4-BE49-F238E27FC236}">
                <a16:creationId xmlns:a16="http://schemas.microsoft.com/office/drawing/2014/main" id="{9D72F52D-46A0-4BBB-82C4-52910704EEF7}"/>
              </a:ext>
            </a:extLst>
          </p:cNvPr>
          <p:cNvSpPr/>
          <p:nvPr/>
        </p:nvSpPr>
        <p:spPr bwMode="auto">
          <a:xfrm>
            <a:off x="6862628" y="5536142"/>
            <a:ext cx="252000" cy="252000"/>
          </a:xfrm>
          <a:prstGeom prst="mathMultiply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2" name="Умножение 17">
            <a:extLst>
              <a:ext uri="{FF2B5EF4-FFF2-40B4-BE49-F238E27FC236}">
                <a16:creationId xmlns:a16="http://schemas.microsoft.com/office/drawing/2014/main" id="{F7A697A2-6823-40A5-BE65-F51D23C4984E}"/>
              </a:ext>
            </a:extLst>
          </p:cNvPr>
          <p:cNvSpPr/>
          <p:nvPr/>
        </p:nvSpPr>
        <p:spPr bwMode="auto">
          <a:xfrm>
            <a:off x="6862628" y="5058643"/>
            <a:ext cx="252000" cy="252000"/>
          </a:xfrm>
          <a:prstGeom prst="mathMultiply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3" name="Прямоугольник 62">
            <a:extLst>
              <a:ext uri="{FF2B5EF4-FFF2-40B4-BE49-F238E27FC236}">
                <a16:creationId xmlns:a16="http://schemas.microsoft.com/office/drawing/2014/main" id="{07EC9808-3894-4342-A669-20B2DD253AE9}"/>
              </a:ext>
            </a:extLst>
          </p:cNvPr>
          <p:cNvSpPr/>
          <p:nvPr/>
        </p:nvSpPr>
        <p:spPr bwMode="auto">
          <a:xfrm>
            <a:off x="5978260" y="6013520"/>
            <a:ext cx="180000" cy="180000"/>
          </a:xfrm>
          <a:prstGeom prst="rect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4" name="Прямоугольник 63">
            <a:extLst>
              <a:ext uri="{FF2B5EF4-FFF2-40B4-BE49-F238E27FC236}">
                <a16:creationId xmlns:a16="http://schemas.microsoft.com/office/drawing/2014/main" id="{3F8B00F4-1719-4A75-A78F-76443186C704}"/>
              </a:ext>
            </a:extLst>
          </p:cNvPr>
          <p:cNvSpPr/>
          <p:nvPr/>
        </p:nvSpPr>
        <p:spPr bwMode="auto">
          <a:xfrm>
            <a:off x="5515913" y="6078837"/>
            <a:ext cx="180000" cy="180000"/>
          </a:xfrm>
          <a:prstGeom prst="rect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5" name="Прямоугольник 64">
            <a:extLst>
              <a:ext uri="{FF2B5EF4-FFF2-40B4-BE49-F238E27FC236}">
                <a16:creationId xmlns:a16="http://schemas.microsoft.com/office/drawing/2014/main" id="{80EF3602-6945-41AC-BF2C-3BBFF3B18364}"/>
              </a:ext>
            </a:extLst>
          </p:cNvPr>
          <p:cNvSpPr/>
          <p:nvPr/>
        </p:nvSpPr>
        <p:spPr bwMode="auto">
          <a:xfrm>
            <a:off x="5775442" y="6232351"/>
            <a:ext cx="180000" cy="180000"/>
          </a:xfrm>
          <a:prstGeom prst="rect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66" name="Прямая со стрелкой 65">
            <a:extLst>
              <a:ext uri="{FF2B5EF4-FFF2-40B4-BE49-F238E27FC236}">
                <a16:creationId xmlns:a16="http://schemas.microsoft.com/office/drawing/2014/main" id="{9483389F-9ACD-4509-B010-461DC4063BFD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9692422" y="4766530"/>
            <a:ext cx="7600" cy="1997561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7" name="Прямая со стрелкой 66">
            <a:extLst>
              <a:ext uri="{FF2B5EF4-FFF2-40B4-BE49-F238E27FC236}">
                <a16:creationId xmlns:a16="http://schemas.microsoft.com/office/drawing/2014/main" id="{749F45BE-0CD2-4757-A8AE-93774BC841DB}"/>
              </a:ext>
            </a:extLst>
          </p:cNvPr>
          <p:cNvCxnSpPr>
            <a:cxnSpLocks/>
          </p:cNvCxnSpPr>
          <p:nvPr/>
        </p:nvCxnSpPr>
        <p:spPr bwMode="auto">
          <a:xfrm>
            <a:off x="9430685" y="6522305"/>
            <a:ext cx="2162470" cy="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8" name="Равнобедренный треугольник 67">
            <a:extLst>
              <a:ext uri="{FF2B5EF4-FFF2-40B4-BE49-F238E27FC236}">
                <a16:creationId xmlns:a16="http://schemas.microsoft.com/office/drawing/2014/main" id="{F6A94171-753C-4C55-9193-181E105022B4}"/>
              </a:ext>
            </a:extLst>
          </p:cNvPr>
          <p:cNvSpPr/>
          <p:nvPr/>
        </p:nvSpPr>
        <p:spPr bwMode="auto">
          <a:xfrm>
            <a:off x="10194516" y="4936123"/>
            <a:ext cx="180000" cy="180000"/>
          </a:xfrm>
          <a:prstGeom prst="triangl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9" name="Умножение 17">
            <a:extLst>
              <a:ext uri="{FF2B5EF4-FFF2-40B4-BE49-F238E27FC236}">
                <a16:creationId xmlns:a16="http://schemas.microsoft.com/office/drawing/2014/main" id="{CA8278EB-40B9-4A39-8C1F-11D3D3CC53CB}"/>
              </a:ext>
            </a:extLst>
          </p:cNvPr>
          <p:cNvSpPr/>
          <p:nvPr/>
        </p:nvSpPr>
        <p:spPr bwMode="auto">
          <a:xfrm>
            <a:off x="11034648" y="5392368"/>
            <a:ext cx="252000" cy="252000"/>
          </a:xfrm>
          <a:prstGeom prst="mathMultiply">
            <a:avLst/>
          </a:prstGeom>
          <a:solidFill>
            <a:srgbClr val="F61AD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0" name="Прямоугольник 69">
            <a:extLst>
              <a:ext uri="{FF2B5EF4-FFF2-40B4-BE49-F238E27FC236}">
                <a16:creationId xmlns:a16="http://schemas.microsoft.com/office/drawing/2014/main" id="{7BFC6E86-EC8C-4C7B-8A76-04D1F586F34A}"/>
              </a:ext>
            </a:extLst>
          </p:cNvPr>
          <p:cNvSpPr/>
          <p:nvPr/>
        </p:nvSpPr>
        <p:spPr bwMode="auto">
          <a:xfrm>
            <a:off x="10150280" y="5869746"/>
            <a:ext cx="180000" cy="180000"/>
          </a:xfrm>
          <a:prstGeom prst="rect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Прямоугольник 70">
                <a:extLst>
                  <a:ext uri="{FF2B5EF4-FFF2-40B4-BE49-F238E27FC236}">
                    <a16:creationId xmlns:a16="http://schemas.microsoft.com/office/drawing/2014/main" id="{AC3F22B8-DC73-4BFF-B10D-EF1D5D0A3417}"/>
                  </a:ext>
                </a:extLst>
              </p:cNvPr>
              <p:cNvSpPr/>
              <p:nvPr/>
            </p:nvSpPr>
            <p:spPr>
              <a:xfrm>
                <a:off x="11012055" y="6464941"/>
                <a:ext cx="538674" cy="3970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/>
                      </m:sSubSup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71" name="Прямоугольник 70">
                <a:extLst>
                  <a:ext uri="{FF2B5EF4-FFF2-40B4-BE49-F238E27FC236}">
                    <a16:creationId xmlns:a16="http://schemas.microsoft.com/office/drawing/2014/main" id="{AC3F22B8-DC73-4BFF-B10D-EF1D5D0A34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12055" y="6464941"/>
                <a:ext cx="538674" cy="397032"/>
              </a:xfrm>
              <a:prstGeom prst="rect">
                <a:avLst/>
              </a:prstGeom>
              <a:blipFill>
                <a:blip r:embed="rId10"/>
                <a:stretch>
                  <a:fillRect b="-153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Прямоугольник 71">
                <a:extLst>
                  <a:ext uri="{FF2B5EF4-FFF2-40B4-BE49-F238E27FC236}">
                    <a16:creationId xmlns:a16="http://schemas.microsoft.com/office/drawing/2014/main" id="{CCC2B4D5-43EB-4EB5-8BD0-AA21C8347209}"/>
                  </a:ext>
                </a:extLst>
              </p:cNvPr>
              <p:cNvSpPr/>
              <p:nvPr/>
            </p:nvSpPr>
            <p:spPr>
              <a:xfrm>
                <a:off x="9161349" y="4737332"/>
                <a:ext cx="538673" cy="3975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ru-RU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/>
                      </m:sSubSup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72" name="Прямоугольник 71">
                <a:extLst>
                  <a:ext uri="{FF2B5EF4-FFF2-40B4-BE49-F238E27FC236}">
                    <a16:creationId xmlns:a16="http://schemas.microsoft.com/office/drawing/2014/main" id="{CCC2B4D5-43EB-4EB5-8BD0-AA21C83472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1349" y="4737332"/>
                <a:ext cx="538673" cy="397545"/>
              </a:xfrm>
              <a:prstGeom prst="rect">
                <a:avLst/>
              </a:prstGeom>
              <a:blipFill>
                <a:blip r:embed="rId11"/>
                <a:stretch>
                  <a:fillRect b="-153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Равнобедренный треугольник 72">
            <a:extLst>
              <a:ext uri="{FF2B5EF4-FFF2-40B4-BE49-F238E27FC236}">
                <a16:creationId xmlns:a16="http://schemas.microsoft.com/office/drawing/2014/main" id="{634CBAEE-D05C-4AB6-97EF-629B031DD385}"/>
              </a:ext>
            </a:extLst>
          </p:cNvPr>
          <p:cNvSpPr/>
          <p:nvPr/>
        </p:nvSpPr>
        <p:spPr bwMode="auto">
          <a:xfrm>
            <a:off x="9947269" y="5066165"/>
            <a:ext cx="180000" cy="180000"/>
          </a:xfrm>
          <a:prstGeom prst="triangl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4" name="Равнобедренный треугольник 73">
            <a:extLst>
              <a:ext uri="{FF2B5EF4-FFF2-40B4-BE49-F238E27FC236}">
                <a16:creationId xmlns:a16="http://schemas.microsoft.com/office/drawing/2014/main" id="{2C95AB77-988B-4B9E-9625-2995CB6ACD1B}"/>
              </a:ext>
            </a:extLst>
          </p:cNvPr>
          <p:cNvSpPr/>
          <p:nvPr/>
        </p:nvSpPr>
        <p:spPr bwMode="auto">
          <a:xfrm>
            <a:off x="10363930" y="5156165"/>
            <a:ext cx="180000" cy="180000"/>
          </a:xfrm>
          <a:prstGeom prst="triangl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5" name="Равнобедренный треугольник 74">
            <a:extLst>
              <a:ext uri="{FF2B5EF4-FFF2-40B4-BE49-F238E27FC236}">
                <a16:creationId xmlns:a16="http://schemas.microsoft.com/office/drawing/2014/main" id="{EE45E099-864C-41FE-BD9F-E4D2A5243DCC}"/>
              </a:ext>
            </a:extLst>
          </p:cNvPr>
          <p:cNvSpPr/>
          <p:nvPr/>
        </p:nvSpPr>
        <p:spPr bwMode="auto">
          <a:xfrm>
            <a:off x="10103173" y="5392368"/>
            <a:ext cx="180000" cy="180000"/>
          </a:xfrm>
          <a:prstGeom prst="triangl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6" name="Умножение 17">
            <a:extLst>
              <a:ext uri="{FF2B5EF4-FFF2-40B4-BE49-F238E27FC236}">
                <a16:creationId xmlns:a16="http://schemas.microsoft.com/office/drawing/2014/main" id="{59B64DF9-09F9-442B-B1DA-B4EACD474BD4}"/>
              </a:ext>
            </a:extLst>
          </p:cNvPr>
          <p:cNvSpPr/>
          <p:nvPr/>
        </p:nvSpPr>
        <p:spPr bwMode="auto">
          <a:xfrm>
            <a:off x="10886055" y="5667645"/>
            <a:ext cx="252000" cy="252000"/>
          </a:xfrm>
          <a:prstGeom prst="mathMultiply">
            <a:avLst/>
          </a:prstGeom>
          <a:solidFill>
            <a:srgbClr val="F61AD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7" name="Умножение 17">
            <a:extLst>
              <a:ext uri="{FF2B5EF4-FFF2-40B4-BE49-F238E27FC236}">
                <a16:creationId xmlns:a16="http://schemas.microsoft.com/office/drawing/2014/main" id="{B34DD715-8236-4EA0-98FB-4E1FD605A834}"/>
              </a:ext>
            </a:extLst>
          </p:cNvPr>
          <p:cNvSpPr/>
          <p:nvPr/>
        </p:nvSpPr>
        <p:spPr bwMode="auto">
          <a:xfrm>
            <a:off x="11187048" y="5544768"/>
            <a:ext cx="252000" cy="252000"/>
          </a:xfrm>
          <a:prstGeom prst="mathMultiply">
            <a:avLst/>
          </a:prstGeom>
          <a:solidFill>
            <a:srgbClr val="F61AD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8" name="Умножение 17">
            <a:extLst>
              <a:ext uri="{FF2B5EF4-FFF2-40B4-BE49-F238E27FC236}">
                <a16:creationId xmlns:a16="http://schemas.microsoft.com/office/drawing/2014/main" id="{82327181-DF58-4C2D-BCF3-5CDDD0EE479F}"/>
              </a:ext>
            </a:extLst>
          </p:cNvPr>
          <p:cNvSpPr/>
          <p:nvPr/>
        </p:nvSpPr>
        <p:spPr bwMode="auto">
          <a:xfrm>
            <a:off x="11187048" y="5067269"/>
            <a:ext cx="252000" cy="252000"/>
          </a:xfrm>
          <a:prstGeom prst="mathMultiply">
            <a:avLst/>
          </a:prstGeom>
          <a:solidFill>
            <a:srgbClr val="F61AD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9" name="Прямоугольник 78">
            <a:extLst>
              <a:ext uri="{FF2B5EF4-FFF2-40B4-BE49-F238E27FC236}">
                <a16:creationId xmlns:a16="http://schemas.microsoft.com/office/drawing/2014/main" id="{0AC12EC2-E80D-44AF-8DD2-BD97842D549A}"/>
              </a:ext>
            </a:extLst>
          </p:cNvPr>
          <p:cNvSpPr/>
          <p:nvPr/>
        </p:nvSpPr>
        <p:spPr bwMode="auto">
          <a:xfrm>
            <a:off x="10302680" y="6022146"/>
            <a:ext cx="180000" cy="180000"/>
          </a:xfrm>
          <a:prstGeom prst="rect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0" name="Прямоугольник 79">
            <a:extLst>
              <a:ext uri="{FF2B5EF4-FFF2-40B4-BE49-F238E27FC236}">
                <a16:creationId xmlns:a16="http://schemas.microsoft.com/office/drawing/2014/main" id="{F1297473-707A-4465-8EE7-2BCBE816E23A}"/>
              </a:ext>
            </a:extLst>
          </p:cNvPr>
          <p:cNvSpPr/>
          <p:nvPr/>
        </p:nvSpPr>
        <p:spPr bwMode="auto">
          <a:xfrm>
            <a:off x="9840333" y="6087463"/>
            <a:ext cx="180000" cy="180000"/>
          </a:xfrm>
          <a:prstGeom prst="rect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1" name="Прямоугольник 80">
            <a:extLst>
              <a:ext uri="{FF2B5EF4-FFF2-40B4-BE49-F238E27FC236}">
                <a16:creationId xmlns:a16="http://schemas.microsoft.com/office/drawing/2014/main" id="{A131802A-8922-404E-8738-3012756564C5}"/>
              </a:ext>
            </a:extLst>
          </p:cNvPr>
          <p:cNvSpPr/>
          <p:nvPr/>
        </p:nvSpPr>
        <p:spPr bwMode="auto">
          <a:xfrm>
            <a:off x="10099862" y="6240977"/>
            <a:ext cx="180000" cy="180000"/>
          </a:xfrm>
          <a:prstGeom prst="rect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EFFB83C9-DAEF-4A46-B34D-D9653E4444FE}"/>
                  </a:ext>
                </a:extLst>
              </p:cNvPr>
              <p:cNvSpPr/>
              <p:nvPr/>
            </p:nvSpPr>
            <p:spPr>
              <a:xfrm>
                <a:off x="5378258" y="3215563"/>
                <a:ext cx="80098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EFFB83C9-DAEF-4A46-B34D-D9653E4444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8258" y="3215563"/>
                <a:ext cx="800989" cy="369332"/>
              </a:xfrm>
              <a:prstGeom prst="rect">
                <a:avLst/>
              </a:prstGeom>
              <a:blipFill>
                <a:blip r:embed="rId12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Прямоугольник 82">
                <a:extLst>
                  <a:ext uri="{FF2B5EF4-FFF2-40B4-BE49-F238E27FC236}">
                    <a16:creationId xmlns:a16="http://schemas.microsoft.com/office/drawing/2014/main" id="{6DB5AE10-A982-40B6-8003-95985FD93872}"/>
                  </a:ext>
                </a:extLst>
              </p:cNvPr>
              <p:cNvSpPr/>
              <p:nvPr/>
            </p:nvSpPr>
            <p:spPr>
              <a:xfrm>
                <a:off x="5704191" y="2332403"/>
                <a:ext cx="80098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83" name="Прямоугольник 82">
                <a:extLst>
                  <a:ext uri="{FF2B5EF4-FFF2-40B4-BE49-F238E27FC236}">
                    <a16:creationId xmlns:a16="http://schemas.microsoft.com/office/drawing/2014/main" id="{6DB5AE10-A982-40B6-8003-95985FD938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4191" y="2332403"/>
                <a:ext cx="800989" cy="369332"/>
              </a:xfrm>
              <a:prstGeom prst="rect">
                <a:avLst/>
              </a:prstGeom>
              <a:blipFill>
                <a:blip r:embed="rId13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Прямоугольник 83">
                <a:extLst>
                  <a:ext uri="{FF2B5EF4-FFF2-40B4-BE49-F238E27FC236}">
                    <a16:creationId xmlns:a16="http://schemas.microsoft.com/office/drawing/2014/main" id="{5A5DE601-2648-4A09-AE75-676D74954F0D}"/>
                  </a:ext>
                </a:extLst>
              </p:cNvPr>
              <p:cNvSpPr/>
              <p:nvPr/>
            </p:nvSpPr>
            <p:spPr>
              <a:xfrm>
                <a:off x="6449785" y="3380082"/>
                <a:ext cx="80098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84" name="Прямоугольник 83">
                <a:extLst>
                  <a:ext uri="{FF2B5EF4-FFF2-40B4-BE49-F238E27FC236}">
                    <a16:creationId xmlns:a16="http://schemas.microsoft.com/office/drawing/2014/main" id="{5A5DE601-2648-4A09-AE75-676D74954F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9785" y="3380082"/>
                <a:ext cx="800989" cy="369332"/>
              </a:xfrm>
              <a:prstGeom prst="rect">
                <a:avLst/>
              </a:prstGeom>
              <a:blipFill>
                <a:blip r:embed="rId14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7" name="Рукописный ввод 6">
                <a:extLst>
                  <a:ext uri="{FF2B5EF4-FFF2-40B4-BE49-F238E27FC236}">
                    <a16:creationId xmlns:a16="http://schemas.microsoft.com/office/drawing/2014/main" id="{13389D28-67B9-4AF2-AF2F-26FE7B2D808B}"/>
                  </a:ext>
                </a:extLst>
              </p14:cNvPr>
              <p14:cNvContentPartPr/>
              <p14:nvPr/>
            </p14:nvContentPartPr>
            <p14:xfrm>
              <a:off x="1150200" y="5501880"/>
              <a:ext cx="1646280" cy="771120"/>
            </p14:xfrm>
          </p:contentPart>
        </mc:Choice>
        <mc:Fallback xmlns="">
          <p:pic>
            <p:nvPicPr>
              <p:cNvPr id="7" name="Рукописный ввод 6">
                <a:extLst>
                  <a:ext uri="{FF2B5EF4-FFF2-40B4-BE49-F238E27FC236}">
                    <a16:creationId xmlns:a16="http://schemas.microsoft.com/office/drawing/2014/main" id="{13389D28-67B9-4AF2-AF2F-26FE7B2D808B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140840" y="5492520"/>
                <a:ext cx="1665000" cy="789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38838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" grpId="0"/>
      <p:bldP spid="91" grpId="0" animBg="1"/>
      <p:bldP spid="94" grpId="0" animBg="1"/>
      <p:bldP spid="101" grpId="0" animBg="1"/>
      <p:bldP spid="2" grpId="0"/>
      <p:bldP spid="21" grpId="0"/>
      <p:bldP spid="22" grpId="0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6" grpId="0" animBg="1"/>
      <p:bldP spid="37" grpId="0" animBg="1"/>
      <p:bldP spid="38" grpId="0" animBg="1"/>
      <p:bldP spid="39" grpId="0"/>
      <p:bldP spid="40" grpId="0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2" grpId="0" animBg="1"/>
      <p:bldP spid="53" grpId="0" animBg="1"/>
      <p:bldP spid="54" grpId="0" animBg="1"/>
      <p:bldP spid="55" grpId="0"/>
      <p:bldP spid="56" grpId="0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8" grpId="0" animBg="1"/>
      <p:bldP spid="69" grpId="0" animBg="1"/>
      <p:bldP spid="70" grpId="0" animBg="1"/>
      <p:bldP spid="71" grpId="0"/>
      <p:bldP spid="72" grpId="0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6" grpId="0"/>
      <p:bldP spid="83" grpId="0"/>
      <p:bldP spid="8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Прямоугольник 8">
            <a:extLst>
              <a:ext uri="{FF2B5EF4-FFF2-40B4-BE49-F238E27FC236}">
                <a16:creationId xmlns:a16="http://schemas.microsoft.com/office/drawing/2014/main" id="{2F03E319-57E7-43DC-BE4D-E78F49DD5C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7204" y="0"/>
            <a:ext cx="929479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sz="2800" b="1" dirty="0">
                <a:solidFill>
                  <a:srgbClr val="000000"/>
                </a:solidFill>
                <a:latin typeface="Cambria" pitchFamily="18" charset="0"/>
              </a:rPr>
              <a:t>Настройка</a:t>
            </a:r>
            <a:r>
              <a:rPr lang="en-US" altLang="ru-RU" sz="2800" b="1" dirty="0">
                <a:solidFill>
                  <a:srgbClr val="000000"/>
                </a:solidFill>
                <a:latin typeface="Cambria" pitchFamily="18" charset="0"/>
              </a:rPr>
              <a:t> </a:t>
            </a:r>
            <a:r>
              <a:rPr lang="ru-RU" altLang="ru-RU" sz="2800" b="1" dirty="0">
                <a:solidFill>
                  <a:srgbClr val="000000"/>
                </a:solidFill>
                <a:latin typeface="Cambria" pitchFamily="18" charset="0"/>
              </a:rPr>
              <a:t>моделей МО/ </a:t>
            </a:r>
            <a:r>
              <a:rPr lang="en-US" altLang="ru-RU" sz="2800" b="1" dirty="0">
                <a:solidFill>
                  <a:srgbClr val="7030A0"/>
                </a:solidFill>
                <a:latin typeface="Cambria" pitchFamily="18" charset="0"/>
              </a:rPr>
              <a:t>ML settings</a:t>
            </a:r>
            <a:endParaRPr lang="ru-RU" altLang="ru-RU" sz="2800" b="1" dirty="0">
              <a:solidFill>
                <a:srgbClr val="7030A0"/>
              </a:solidFill>
            </a:endParaRPr>
          </a:p>
        </p:txBody>
      </p:sp>
      <p:sp>
        <p:nvSpPr>
          <p:cNvPr id="104" name="Прямоугольник 8">
            <a:extLst>
              <a:ext uri="{FF2B5EF4-FFF2-40B4-BE49-F238E27FC236}">
                <a16:creationId xmlns:a16="http://schemas.microsoft.com/office/drawing/2014/main" id="{20C12187-23F9-492E-AD51-34B17137FF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7523" y="2432446"/>
            <a:ext cx="5758478" cy="338554"/>
          </a:xfrm>
          <a:prstGeom prst="rect">
            <a:avLst/>
          </a:prstGeom>
          <a:noFill/>
          <a:ln>
            <a:noFill/>
          </a:ln>
        </p:spPr>
        <p:txBody>
          <a:bodyPr wrap="square" numCol="1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342900" indent="-342900">
              <a:buAutoNum type="arabicPeriod"/>
            </a:pPr>
            <a:r>
              <a:rPr lang="ru-RU" altLang="ru-RU" dirty="0"/>
              <a:t>Масштабирование признаков / </a:t>
            </a:r>
            <a:r>
              <a:rPr lang="en-US" altLang="ru-RU" dirty="0">
                <a:solidFill>
                  <a:srgbClr val="7030A0"/>
                </a:solidFill>
              </a:rPr>
              <a:t>Feature Scaling</a:t>
            </a:r>
            <a:endParaRPr lang="ru-RU" altLang="ru-RU" dirty="0">
              <a:solidFill>
                <a:srgbClr val="7030A0"/>
              </a:solidFill>
            </a:endParaRPr>
          </a:p>
        </p:txBody>
      </p:sp>
      <p:pic>
        <p:nvPicPr>
          <p:cNvPr id="105" name="Рисунок 104">
            <a:extLst>
              <a:ext uri="{FF2B5EF4-FFF2-40B4-BE49-F238E27FC236}">
                <a16:creationId xmlns:a16="http://schemas.microsoft.com/office/drawing/2014/main" id="{8275B0BE-8BB5-432E-B0A9-15C13FF2CD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8012" y="3629416"/>
            <a:ext cx="4320000" cy="323638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06" name="Рукописный ввод 105">
                <a:extLst>
                  <a:ext uri="{FF2B5EF4-FFF2-40B4-BE49-F238E27FC236}">
                    <a16:creationId xmlns:a16="http://schemas.microsoft.com/office/drawing/2014/main" id="{C09587D7-06D9-49D6-ABE7-1DFC3EDAD1E7}"/>
                  </a:ext>
                </a:extLst>
              </p14:cNvPr>
              <p14:cNvContentPartPr/>
              <p14:nvPr/>
            </p14:nvContentPartPr>
            <p14:xfrm>
              <a:off x="4549404" y="4085536"/>
              <a:ext cx="2665080" cy="2120040"/>
            </p14:xfrm>
          </p:contentPart>
        </mc:Choice>
        <mc:Fallback xmlns="">
          <p:pic>
            <p:nvPicPr>
              <p:cNvPr id="106" name="Рукописный ввод 105">
                <a:extLst>
                  <a:ext uri="{FF2B5EF4-FFF2-40B4-BE49-F238E27FC236}">
                    <a16:creationId xmlns:a16="http://schemas.microsoft.com/office/drawing/2014/main" id="{C09587D7-06D9-49D6-ABE7-1DFC3EDAD1E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540044" y="4076176"/>
                <a:ext cx="2683800" cy="2138760"/>
              </a:xfrm>
              <a:prstGeom prst="rect">
                <a:avLst/>
              </a:prstGeom>
            </p:spPr>
          </p:pic>
        </mc:Fallback>
      </mc:AlternateContent>
      <p:pic>
        <p:nvPicPr>
          <p:cNvPr id="107" name="Рисунок 106">
            <a:extLst>
              <a:ext uri="{FF2B5EF4-FFF2-40B4-BE49-F238E27FC236}">
                <a16:creationId xmlns:a16="http://schemas.microsoft.com/office/drawing/2014/main" id="{7F1B4C9D-9516-4CCD-951B-63D8E718FC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2514" y="3612312"/>
            <a:ext cx="4320000" cy="323638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8" name="Рукописный ввод 107">
                <a:extLst>
                  <a:ext uri="{FF2B5EF4-FFF2-40B4-BE49-F238E27FC236}">
                    <a16:creationId xmlns:a16="http://schemas.microsoft.com/office/drawing/2014/main" id="{FF087576-52C9-4158-A17B-164C8A0AB871}"/>
                  </a:ext>
                </a:extLst>
              </p14:cNvPr>
              <p14:cNvContentPartPr/>
              <p14:nvPr/>
            </p14:nvContentPartPr>
            <p14:xfrm>
              <a:off x="8535960" y="4013640"/>
              <a:ext cx="2558880" cy="2113560"/>
            </p14:xfrm>
          </p:contentPart>
        </mc:Choice>
        <mc:Fallback xmlns="">
          <p:pic>
            <p:nvPicPr>
              <p:cNvPr id="108" name="Рукописный ввод 107">
                <a:extLst>
                  <a:ext uri="{FF2B5EF4-FFF2-40B4-BE49-F238E27FC236}">
                    <a16:creationId xmlns:a16="http://schemas.microsoft.com/office/drawing/2014/main" id="{FF087576-52C9-4158-A17B-164C8A0AB87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526600" y="4004280"/>
                <a:ext cx="2577600" cy="213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10" name="Рукописный ввод 109">
                <a:extLst>
                  <a:ext uri="{FF2B5EF4-FFF2-40B4-BE49-F238E27FC236}">
                    <a16:creationId xmlns:a16="http://schemas.microsoft.com/office/drawing/2014/main" id="{8096174C-75A0-4FD8-9FCC-7A25C20D6C7C}"/>
                  </a:ext>
                </a:extLst>
              </p14:cNvPr>
              <p14:cNvContentPartPr/>
              <p14:nvPr/>
            </p14:nvContentPartPr>
            <p14:xfrm>
              <a:off x="9040422" y="3337818"/>
              <a:ext cx="9720" cy="360"/>
            </p14:xfrm>
          </p:contentPart>
        </mc:Choice>
        <mc:Fallback xmlns="">
          <p:pic>
            <p:nvPicPr>
              <p:cNvPr id="110" name="Рукописный ввод 109">
                <a:extLst>
                  <a:ext uri="{FF2B5EF4-FFF2-40B4-BE49-F238E27FC236}">
                    <a16:creationId xmlns:a16="http://schemas.microsoft.com/office/drawing/2014/main" id="{8096174C-75A0-4FD8-9FCC-7A25C20D6C7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031782" y="3329178"/>
                <a:ext cx="2736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8">
                <a:extLst>
                  <a:ext uri="{FF2B5EF4-FFF2-40B4-BE49-F238E27FC236}">
                    <a16:creationId xmlns:a16="http://schemas.microsoft.com/office/drawing/2014/main" id="{48303E5E-4ED7-45F6-862A-3FE84D3DCB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27580" y="558487"/>
                <a:ext cx="8634043" cy="1077218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  <a:alpha val="20000"/>
                </a:schemeClr>
              </a:solidFill>
              <a:ln>
                <a:noFill/>
              </a:ln>
            </p:spPr>
            <p:txBody>
              <a:bodyPr wrap="square" numCol="1">
                <a:spAutoFit/>
              </a:bodyPr>
              <a:lstStyle>
                <a:lvl1pPr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r>
                  <a:rPr lang="ru-RU" altLang="ru-RU" b="1" dirty="0"/>
                  <a:t>Параметры</a:t>
                </a:r>
                <a:r>
                  <a:rPr lang="ru-RU" altLang="ru-RU" dirty="0"/>
                  <a:t> модели определяются в ходе решения задачи МО. Например, в задачах регрессии параметрами являются компоненты матрицы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</m:oMath>
                </a14:m>
                <a:r>
                  <a:rPr lang="ru-RU" altLang="ru-RU" dirty="0"/>
                  <a:t>.</a:t>
                </a:r>
                <a:endParaRPr lang="en-US" altLang="ru-RU" dirty="0"/>
              </a:p>
              <a:p>
                <a:r>
                  <a:rPr lang="ru-RU" altLang="ru-RU" b="1" dirty="0" err="1"/>
                  <a:t>Гиперпараметры</a:t>
                </a:r>
                <a:r>
                  <a:rPr lang="ru-RU" altLang="ru-RU" dirty="0"/>
                  <a:t> задаются пользователем, как правило не единственным образом, и их значения </a:t>
                </a:r>
                <a:r>
                  <a:rPr lang="ru-RU" altLang="ru-RU" dirty="0">
                    <a:solidFill>
                      <a:srgbClr val="002060"/>
                    </a:solidFill>
                  </a:rPr>
                  <a:t>влияют</a:t>
                </a:r>
                <a:r>
                  <a:rPr lang="ru-RU" altLang="ru-RU" dirty="0"/>
                  <a:t> на значения искомых параметров.</a:t>
                </a:r>
                <a:r>
                  <a:rPr lang="en-US" altLang="ru-RU" dirty="0"/>
                  <a:t> </a:t>
                </a:r>
                <a:endParaRPr lang="ru-RU" altLang="ru-RU" dirty="0"/>
              </a:p>
            </p:txBody>
          </p:sp>
        </mc:Choice>
        <mc:Fallback xmlns="">
          <p:sp>
            <p:nvSpPr>
              <p:cNvPr id="10" name="Прямоугольник 8">
                <a:extLst>
                  <a:ext uri="{FF2B5EF4-FFF2-40B4-BE49-F238E27FC236}">
                    <a16:creationId xmlns:a16="http://schemas.microsoft.com/office/drawing/2014/main" id="{48303E5E-4ED7-45F6-862A-3FE84D3DCB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227580" y="558487"/>
                <a:ext cx="8634043" cy="1077218"/>
              </a:xfrm>
              <a:prstGeom prst="rect">
                <a:avLst/>
              </a:prstGeom>
              <a:blipFill>
                <a:blip r:embed="rId12"/>
                <a:stretch>
                  <a:fillRect l="-353" t="-1705" b="-681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1" name="Рукописный ввод 10">
                <a:extLst>
                  <a:ext uri="{FF2B5EF4-FFF2-40B4-BE49-F238E27FC236}">
                    <a16:creationId xmlns:a16="http://schemas.microsoft.com/office/drawing/2014/main" id="{F81EA965-30FB-45F2-99C6-F2EF3DC62CD2}"/>
                  </a:ext>
                </a:extLst>
              </p14:cNvPr>
              <p14:cNvContentPartPr/>
              <p14:nvPr/>
            </p14:nvContentPartPr>
            <p14:xfrm>
              <a:off x="3276720" y="1173240"/>
              <a:ext cx="1657800" cy="68760"/>
            </p14:xfrm>
          </p:contentPart>
        </mc:Choice>
        <mc:Fallback xmlns="">
          <p:pic>
            <p:nvPicPr>
              <p:cNvPr id="11" name="Рукописный ввод 10">
                <a:extLst>
                  <a:ext uri="{FF2B5EF4-FFF2-40B4-BE49-F238E27FC236}">
                    <a16:creationId xmlns:a16="http://schemas.microsoft.com/office/drawing/2014/main" id="{F81EA965-30FB-45F2-99C6-F2EF3DC62CD2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260880" y="1109880"/>
                <a:ext cx="1689120" cy="195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54062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 8">
            <a:extLst>
              <a:ext uri="{FF2B5EF4-FFF2-40B4-BE49-F238E27FC236}">
                <a16:creationId xmlns:a16="http://schemas.microsoft.com/office/drawing/2014/main" id="{202A89D8-D464-4E36-9748-7B1A160289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7204" y="0"/>
            <a:ext cx="929479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sz="2800" b="1" dirty="0">
                <a:solidFill>
                  <a:srgbClr val="000000"/>
                </a:solidFill>
                <a:latin typeface="Cambria" pitchFamily="18" charset="0"/>
              </a:rPr>
              <a:t>Настройка</a:t>
            </a:r>
            <a:r>
              <a:rPr lang="en-US" altLang="ru-RU" sz="2800" b="1" dirty="0">
                <a:solidFill>
                  <a:srgbClr val="000000"/>
                </a:solidFill>
                <a:latin typeface="Cambria" pitchFamily="18" charset="0"/>
              </a:rPr>
              <a:t> </a:t>
            </a:r>
            <a:r>
              <a:rPr lang="ru-RU" altLang="ru-RU" sz="2800" b="1" dirty="0">
                <a:solidFill>
                  <a:srgbClr val="000000"/>
                </a:solidFill>
                <a:latin typeface="Cambria" pitchFamily="18" charset="0"/>
              </a:rPr>
              <a:t>моделей МО/ </a:t>
            </a:r>
            <a:r>
              <a:rPr lang="en-US" altLang="ru-RU" sz="2800" b="1" dirty="0">
                <a:solidFill>
                  <a:srgbClr val="7030A0"/>
                </a:solidFill>
                <a:latin typeface="Cambria" pitchFamily="18" charset="0"/>
              </a:rPr>
              <a:t>ML settings</a:t>
            </a:r>
            <a:endParaRPr lang="ru-RU" altLang="ru-RU" sz="2800" b="1" dirty="0">
              <a:solidFill>
                <a:srgbClr val="7030A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8">
                <a:extLst>
                  <a:ext uri="{FF2B5EF4-FFF2-40B4-BE49-F238E27FC236}">
                    <a16:creationId xmlns:a16="http://schemas.microsoft.com/office/drawing/2014/main" id="{715A562B-42AC-4517-BC5E-DD24B0C150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27580" y="558487"/>
                <a:ext cx="8634043" cy="1077218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  <a:alpha val="20000"/>
                </a:schemeClr>
              </a:solidFill>
              <a:ln>
                <a:noFill/>
              </a:ln>
            </p:spPr>
            <p:txBody>
              <a:bodyPr wrap="square" numCol="1">
                <a:spAutoFit/>
              </a:bodyPr>
              <a:lstStyle>
                <a:lvl1pPr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r>
                  <a:rPr lang="ru-RU" altLang="ru-RU" b="1" dirty="0"/>
                  <a:t>Параметры</a:t>
                </a:r>
                <a:r>
                  <a:rPr lang="ru-RU" altLang="ru-RU" dirty="0"/>
                  <a:t> модели определяются в ходе решения задачи МО. Например, в задачах регрессии параметрами являются компоненты матрицы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</m:oMath>
                </a14:m>
                <a:r>
                  <a:rPr lang="ru-RU" altLang="ru-RU" dirty="0"/>
                  <a:t>.</a:t>
                </a:r>
                <a:endParaRPr lang="en-US" altLang="ru-RU" dirty="0"/>
              </a:p>
              <a:p>
                <a:r>
                  <a:rPr lang="ru-RU" altLang="ru-RU" b="1" dirty="0" err="1"/>
                  <a:t>Гиперпараметры</a:t>
                </a:r>
                <a:r>
                  <a:rPr lang="ru-RU" altLang="ru-RU" dirty="0"/>
                  <a:t> задаются пользователем, как правило не единственным образом, и их значения </a:t>
                </a:r>
                <a:r>
                  <a:rPr lang="ru-RU" altLang="ru-RU" dirty="0">
                    <a:solidFill>
                      <a:srgbClr val="002060"/>
                    </a:solidFill>
                  </a:rPr>
                  <a:t>влияют</a:t>
                </a:r>
                <a:r>
                  <a:rPr lang="ru-RU" altLang="ru-RU" dirty="0"/>
                  <a:t> на значения искомых параметров.</a:t>
                </a:r>
                <a:r>
                  <a:rPr lang="en-US" altLang="ru-RU" dirty="0"/>
                  <a:t> </a:t>
                </a:r>
                <a:endParaRPr lang="ru-RU" altLang="ru-RU" dirty="0"/>
              </a:p>
            </p:txBody>
          </p:sp>
        </mc:Choice>
        <mc:Fallback xmlns="">
          <p:sp>
            <p:nvSpPr>
              <p:cNvPr id="12" name="Прямоугольник 8">
                <a:extLst>
                  <a:ext uri="{FF2B5EF4-FFF2-40B4-BE49-F238E27FC236}">
                    <a16:creationId xmlns:a16="http://schemas.microsoft.com/office/drawing/2014/main" id="{715A562B-42AC-4517-BC5E-DD24B0C150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227580" y="558487"/>
                <a:ext cx="8634043" cy="1077218"/>
              </a:xfrm>
              <a:prstGeom prst="rect">
                <a:avLst/>
              </a:prstGeom>
              <a:blipFill>
                <a:blip r:embed="rId2"/>
                <a:stretch>
                  <a:fillRect l="-353" t="-1705" b="-681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Прямоугольник 8">
            <a:extLst>
              <a:ext uri="{FF2B5EF4-FFF2-40B4-BE49-F238E27FC236}">
                <a16:creationId xmlns:a16="http://schemas.microsoft.com/office/drawing/2014/main" id="{CFCEC210-75A5-4FF4-A2B6-63D020EC41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7523" y="2432446"/>
            <a:ext cx="5758477" cy="338554"/>
          </a:xfrm>
          <a:prstGeom prst="rect">
            <a:avLst/>
          </a:prstGeom>
          <a:noFill/>
          <a:ln>
            <a:noFill/>
          </a:ln>
        </p:spPr>
        <p:txBody>
          <a:bodyPr wrap="square" numCol="1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tabLst>
                <a:tab pos="5826125" algn="l"/>
              </a:tabLst>
            </a:pPr>
            <a:r>
              <a:rPr lang="en-US" altLang="ru-RU" dirty="0"/>
              <a:t>2. </a:t>
            </a:r>
            <a:r>
              <a:rPr lang="ru-RU" altLang="ru-RU" dirty="0"/>
              <a:t>Скорость обучения </a:t>
            </a:r>
            <a:r>
              <a:rPr lang="el-GR" altLang="ru-RU" dirty="0"/>
              <a:t>α </a:t>
            </a:r>
            <a:r>
              <a:rPr lang="ru-RU" altLang="ru-RU" dirty="0"/>
              <a:t>/ </a:t>
            </a:r>
            <a:r>
              <a:rPr lang="en-US" altLang="ru-RU" dirty="0">
                <a:solidFill>
                  <a:srgbClr val="7030A0"/>
                </a:solidFill>
              </a:rPr>
              <a:t>Learning rate</a:t>
            </a:r>
            <a:endParaRPr lang="ru-RU" altLang="ru-RU" dirty="0">
              <a:solidFill>
                <a:srgbClr val="7030A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54B40D56-CA87-4C5C-A4C9-4A8A8E3D2BC0}"/>
                  </a:ext>
                </a:extLst>
              </p:cNvPr>
              <p:cNvSpPr/>
              <p:nvPr/>
            </p:nvSpPr>
            <p:spPr>
              <a:xfrm>
                <a:off x="6096001" y="2432446"/>
                <a:ext cx="5762730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tabLst>
                    <a:tab pos="5826125" algn="l"/>
                  </a:tabLst>
                </a:pPr>
                <a:r>
                  <a:rPr lang="en-US" altLang="ru-RU" sz="1600" dirty="0">
                    <a:latin typeface="Times New Roman" pitchFamily="18" charset="0"/>
                  </a:rPr>
                  <a:t>3. </a:t>
                </a:r>
                <a:r>
                  <a:rPr lang="ru-RU" altLang="ru-RU" sz="1600" dirty="0">
                    <a:latin typeface="Times New Roman" pitchFamily="18" charset="0"/>
                  </a:rPr>
                  <a:t>Погрешность </a:t>
                </a:r>
                <a:r>
                  <a:rPr lang="el-GR" altLang="ru-RU" sz="1600" dirty="0">
                    <a:latin typeface="Times New Roman" pitchFamily="18" charset="0"/>
                  </a:rPr>
                  <a:t>δ</a:t>
                </a:r>
                <a:r>
                  <a:rPr lang="ru-RU" altLang="ru-RU" sz="1600" dirty="0">
                    <a:latin typeface="Times New Roman" pitchFamily="18" charset="0"/>
                  </a:rPr>
                  <a:t> и количество итераций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altLang="ru-RU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altLang="ru-RU" sz="1600" dirty="0">
                            <a:latin typeface="Cambria Math"/>
                          </a:rPr>
                          <m:t>𝑁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ru-RU" altLang="ru-RU" sz="1600" dirty="0">
                            <a:latin typeface="Cambria Math"/>
                          </a:rPr>
                          <m:t>max</m:t>
                        </m:r>
                      </m:sub>
                    </m:sSub>
                  </m:oMath>
                </a14:m>
                <a:r>
                  <a:rPr lang="ru-RU" altLang="ru-RU" sz="1600" dirty="0">
                    <a:latin typeface="Times New Roman" pitchFamily="18" charset="0"/>
                  </a:rPr>
                  <a:t> / </a:t>
                </a:r>
                <a:r>
                  <a:rPr lang="en-US" altLang="ru-RU" sz="1600" dirty="0">
                    <a:solidFill>
                      <a:srgbClr val="7030A0"/>
                    </a:solidFill>
                    <a:latin typeface="Times New Roman" pitchFamily="18" charset="0"/>
                  </a:rPr>
                  <a:t>Error and </a:t>
                </a:r>
                <a:r>
                  <a:rPr lang="ru-RU" altLang="ru-RU" sz="1600" dirty="0">
                    <a:solidFill>
                      <a:srgbClr val="7030A0"/>
                    </a:solidFill>
                    <a:latin typeface="Times New Roman" pitchFamily="18" charset="0"/>
                  </a:rPr>
                  <a:t> </a:t>
                </a:r>
                <a:r>
                  <a:rPr lang="en-US" altLang="ru-RU" sz="1600" dirty="0">
                    <a:solidFill>
                      <a:srgbClr val="7030A0"/>
                    </a:solidFill>
                    <a:latin typeface="Times New Roman" pitchFamily="18" charset="0"/>
                  </a:rPr>
                  <a:t># of iterations</a:t>
                </a:r>
              </a:p>
            </p:txBody>
          </p:sp>
        </mc:Choice>
        <mc:Fallback xmlns="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54B40D56-CA87-4C5C-A4C9-4A8A8E3D2B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1" y="2432446"/>
                <a:ext cx="5762730" cy="584775"/>
              </a:xfrm>
              <a:prstGeom prst="rect">
                <a:avLst/>
              </a:prstGeom>
              <a:blipFill>
                <a:blip r:embed="rId3"/>
                <a:stretch>
                  <a:fillRect l="-529" t="-3125" b="-125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B0DB6674-8986-4794-8918-54AEE9A654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99" y="3544931"/>
            <a:ext cx="4320000" cy="323638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6" name="Рукописный ввод 15">
                <a:extLst>
                  <a:ext uri="{FF2B5EF4-FFF2-40B4-BE49-F238E27FC236}">
                    <a16:creationId xmlns:a16="http://schemas.microsoft.com/office/drawing/2014/main" id="{797F97DC-53D6-44B3-ACE9-AA765FB83141}"/>
                  </a:ext>
                </a:extLst>
              </p14:cNvPr>
              <p14:cNvContentPartPr/>
              <p14:nvPr/>
            </p14:nvContentPartPr>
            <p14:xfrm>
              <a:off x="2351160" y="2601360"/>
              <a:ext cx="131040" cy="14400"/>
            </p14:xfrm>
          </p:contentPart>
        </mc:Choice>
        <mc:Fallback xmlns="">
          <p:pic>
            <p:nvPicPr>
              <p:cNvPr id="16" name="Рукописный ввод 15">
                <a:extLst>
                  <a:ext uri="{FF2B5EF4-FFF2-40B4-BE49-F238E27FC236}">
                    <a16:creationId xmlns:a16="http://schemas.microsoft.com/office/drawing/2014/main" id="{797F97DC-53D6-44B3-ACE9-AA765FB8314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335320" y="2538000"/>
                <a:ext cx="162360" cy="14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7" name="Рукописный ввод 16">
                <a:extLst>
                  <a:ext uri="{FF2B5EF4-FFF2-40B4-BE49-F238E27FC236}">
                    <a16:creationId xmlns:a16="http://schemas.microsoft.com/office/drawing/2014/main" id="{79C06672-4587-4C98-900F-6524760F5B90}"/>
                  </a:ext>
                </a:extLst>
              </p14:cNvPr>
              <p14:cNvContentPartPr/>
              <p14:nvPr/>
            </p14:nvContentPartPr>
            <p14:xfrm>
              <a:off x="7605720" y="2571840"/>
              <a:ext cx="103680" cy="119160"/>
            </p14:xfrm>
          </p:contentPart>
        </mc:Choice>
        <mc:Fallback xmlns="">
          <p:pic>
            <p:nvPicPr>
              <p:cNvPr id="17" name="Рукописный ввод 16">
                <a:extLst>
                  <a:ext uri="{FF2B5EF4-FFF2-40B4-BE49-F238E27FC236}">
                    <a16:creationId xmlns:a16="http://schemas.microsoft.com/office/drawing/2014/main" id="{79C06672-4587-4C98-900F-6524760F5B9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589880" y="2508480"/>
                <a:ext cx="135000" cy="24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8" name="Рукописный ввод 17">
                <a:extLst>
                  <a:ext uri="{FF2B5EF4-FFF2-40B4-BE49-F238E27FC236}">
                    <a16:creationId xmlns:a16="http://schemas.microsoft.com/office/drawing/2014/main" id="{4725F0EE-36D9-4DA5-A052-173266EC4F75}"/>
                  </a:ext>
                </a:extLst>
              </p14:cNvPr>
              <p14:cNvContentPartPr/>
              <p14:nvPr/>
            </p14:nvContentPartPr>
            <p14:xfrm>
              <a:off x="9825480" y="2554920"/>
              <a:ext cx="402120" cy="156960"/>
            </p14:xfrm>
          </p:contentPart>
        </mc:Choice>
        <mc:Fallback xmlns="">
          <p:pic>
            <p:nvPicPr>
              <p:cNvPr id="18" name="Рукописный ввод 17">
                <a:extLst>
                  <a:ext uri="{FF2B5EF4-FFF2-40B4-BE49-F238E27FC236}">
                    <a16:creationId xmlns:a16="http://schemas.microsoft.com/office/drawing/2014/main" id="{4725F0EE-36D9-4DA5-A052-173266EC4F75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809640" y="2491560"/>
                <a:ext cx="433440" cy="28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9" name="Рукописный ввод 18">
                <a:extLst>
                  <a:ext uri="{FF2B5EF4-FFF2-40B4-BE49-F238E27FC236}">
                    <a16:creationId xmlns:a16="http://schemas.microsoft.com/office/drawing/2014/main" id="{4BDBE208-F300-4D9B-B181-5D4E649AB1F9}"/>
                  </a:ext>
                </a:extLst>
              </p14:cNvPr>
              <p14:cNvContentPartPr/>
              <p14:nvPr/>
            </p14:nvContentPartPr>
            <p14:xfrm>
              <a:off x="3310920" y="1239840"/>
              <a:ext cx="1440" cy="360"/>
            </p14:xfrm>
          </p:contentPart>
        </mc:Choice>
        <mc:Fallback xmlns="">
          <p:pic>
            <p:nvPicPr>
              <p:cNvPr id="19" name="Рукописный ввод 18">
                <a:extLst>
                  <a:ext uri="{FF2B5EF4-FFF2-40B4-BE49-F238E27FC236}">
                    <a16:creationId xmlns:a16="http://schemas.microsoft.com/office/drawing/2014/main" id="{4BDBE208-F300-4D9B-B181-5D4E649AB1F9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295080" y="1176480"/>
                <a:ext cx="3276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0" name="Рукописный ввод 19">
                <a:extLst>
                  <a:ext uri="{FF2B5EF4-FFF2-40B4-BE49-F238E27FC236}">
                    <a16:creationId xmlns:a16="http://schemas.microsoft.com/office/drawing/2014/main" id="{6857867A-DB6B-4B1D-8C96-406352B8C8A2}"/>
                  </a:ext>
                </a:extLst>
              </p14:cNvPr>
              <p14:cNvContentPartPr/>
              <p14:nvPr/>
            </p14:nvContentPartPr>
            <p14:xfrm>
              <a:off x="3310920" y="1239840"/>
              <a:ext cx="360" cy="360"/>
            </p14:xfrm>
          </p:contentPart>
        </mc:Choice>
        <mc:Fallback xmlns="">
          <p:pic>
            <p:nvPicPr>
              <p:cNvPr id="20" name="Рукописный ввод 19">
                <a:extLst>
                  <a:ext uri="{FF2B5EF4-FFF2-40B4-BE49-F238E27FC236}">
                    <a16:creationId xmlns:a16="http://schemas.microsoft.com/office/drawing/2014/main" id="{6857867A-DB6B-4B1D-8C96-406352B8C8A2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295080" y="1176480"/>
                <a:ext cx="3168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1" name="Рукописный ввод 20">
                <a:extLst>
                  <a:ext uri="{FF2B5EF4-FFF2-40B4-BE49-F238E27FC236}">
                    <a16:creationId xmlns:a16="http://schemas.microsoft.com/office/drawing/2014/main" id="{B5A7BC5A-6D11-4225-951E-D133FAEACC5B}"/>
                  </a:ext>
                </a:extLst>
              </p14:cNvPr>
              <p14:cNvContentPartPr/>
              <p14:nvPr/>
            </p14:nvContentPartPr>
            <p14:xfrm>
              <a:off x="3308400" y="1190160"/>
              <a:ext cx="1634760" cy="50040"/>
            </p14:xfrm>
          </p:contentPart>
        </mc:Choice>
        <mc:Fallback xmlns="">
          <p:pic>
            <p:nvPicPr>
              <p:cNvPr id="21" name="Рукописный ввод 20">
                <a:extLst>
                  <a:ext uri="{FF2B5EF4-FFF2-40B4-BE49-F238E27FC236}">
                    <a16:creationId xmlns:a16="http://schemas.microsoft.com/office/drawing/2014/main" id="{B5A7BC5A-6D11-4225-951E-D133FAEACC5B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292560" y="1126800"/>
                <a:ext cx="1666080" cy="17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2" name="Рукописный ввод 21">
                <a:extLst>
                  <a:ext uri="{FF2B5EF4-FFF2-40B4-BE49-F238E27FC236}">
                    <a16:creationId xmlns:a16="http://schemas.microsoft.com/office/drawing/2014/main" id="{33D76F60-DBB1-4460-B846-6306F99BB8D8}"/>
                  </a:ext>
                </a:extLst>
              </p14:cNvPr>
              <p14:cNvContentPartPr/>
              <p14:nvPr/>
            </p14:nvContentPartPr>
            <p14:xfrm>
              <a:off x="3276720" y="1173240"/>
              <a:ext cx="1657800" cy="68760"/>
            </p14:xfrm>
          </p:contentPart>
        </mc:Choice>
        <mc:Fallback xmlns="">
          <p:pic>
            <p:nvPicPr>
              <p:cNvPr id="22" name="Рукописный ввод 21">
                <a:extLst>
                  <a:ext uri="{FF2B5EF4-FFF2-40B4-BE49-F238E27FC236}">
                    <a16:creationId xmlns:a16="http://schemas.microsoft.com/office/drawing/2014/main" id="{33D76F60-DBB1-4460-B846-6306F99BB8D8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260880" y="1109880"/>
                <a:ext cx="1689120" cy="195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20617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 8">
            <a:extLst>
              <a:ext uri="{FF2B5EF4-FFF2-40B4-BE49-F238E27FC236}">
                <a16:creationId xmlns:a16="http://schemas.microsoft.com/office/drawing/2014/main" id="{8248BEAF-F4E1-4B8C-8426-EEE56D1FAD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7204" y="0"/>
            <a:ext cx="929479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sz="2800" b="1" dirty="0">
                <a:solidFill>
                  <a:srgbClr val="000000"/>
                </a:solidFill>
                <a:latin typeface="Cambria" pitchFamily="18" charset="0"/>
              </a:rPr>
              <a:t>Настройка</a:t>
            </a:r>
            <a:r>
              <a:rPr lang="en-US" altLang="ru-RU" sz="2800" b="1" dirty="0">
                <a:solidFill>
                  <a:srgbClr val="000000"/>
                </a:solidFill>
                <a:latin typeface="Cambria" pitchFamily="18" charset="0"/>
              </a:rPr>
              <a:t> </a:t>
            </a:r>
            <a:r>
              <a:rPr lang="ru-RU" altLang="ru-RU" sz="2800" b="1" dirty="0">
                <a:solidFill>
                  <a:srgbClr val="000000"/>
                </a:solidFill>
                <a:latin typeface="Cambria" pitchFamily="18" charset="0"/>
              </a:rPr>
              <a:t>моделей МО/ </a:t>
            </a:r>
            <a:r>
              <a:rPr lang="en-US" altLang="ru-RU" sz="2800" b="1" dirty="0">
                <a:solidFill>
                  <a:srgbClr val="7030A0"/>
                </a:solidFill>
                <a:latin typeface="Cambria" pitchFamily="18" charset="0"/>
              </a:rPr>
              <a:t>ML settings</a:t>
            </a:r>
            <a:endParaRPr lang="ru-RU" altLang="ru-RU" sz="2800" b="1" dirty="0">
              <a:solidFill>
                <a:srgbClr val="7030A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8">
                <a:extLst>
                  <a:ext uri="{FF2B5EF4-FFF2-40B4-BE49-F238E27FC236}">
                    <a16:creationId xmlns:a16="http://schemas.microsoft.com/office/drawing/2014/main" id="{9A0BE10C-53E0-4F7B-8F99-7152822A94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27580" y="558487"/>
                <a:ext cx="8634043" cy="1077218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  <a:alpha val="20000"/>
                </a:schemeClr>
              </a:solidFill>
              <a:ln>
                <a:noFill/>
              </a:ln>
            </p:spPr>
            <p:txBody>
              <a:bodyPr wrap="square" numCol="1">
                <a:spAutoFit/>
              </a:bodyPr>
              <a:lstStyle>
                <a:lvl1pPr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r>
                  <a:rPr lang="ru-RU" altLang="ru-RU" b="1" dirty="0"/>
                  <a:t>Параметры</a:t>
                </a:r>
                <a:r>
                  <a:rPr lang="ru-RU" altLang="ru-RU" dirty="0"/>
                  <a:t> модели определяются в ходе решения задачи МО. Например, в задачах регрессии параметрами являются компоненты матрицы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</m:oMath>
                </a14:m>
                <a:r>
                  <a:rPr lang="ru-RU" altLang="ru-RU" dirty="0"/>
                  <a:t>.</a:t>
                </a:r>
                <a:endParaRPr lang="en-US" altLang="ru-RU" dirty="0"/>
              </a:p>
              <a:p>
                <a:r>
                  <a:rPr lang="ru-RU" altLang="ru-RU" b="1" dirty="0" err="1"/>
                  <a:t>Гиперпараметры</a:t>
                </a:r>
                <a:r>
                  <a:rPr lang="ru-RU" altLang="ru-RU" dirty="0"/>
                  <a:t> задаются пользователем, как правило не единственным образом, и их значения </a:t>
                </a:r>
                <a:r>
                  <a:rPr lang="ru-RU" altLang="ru-RU" dirty="0">
                    <a:solidFill>
                      <a:srgbClr val="002060"/>
                    </a:solidFill>
                  </a:rPr>
                  <a:t>влияют</a:t>
                </a:r>
                <a:r>
                  <a:rPr lang="ru-RU" altLang="ru-RU" dirty="0"/>
                  <a:t> на значения искомых параметров.</a:t>
                </a:r>
                <a:r>
                  <a:rPr lang="en-US" altLang="ru-RU" dirty="0"/>
                  <a:t> </a:t>
                </a:r>
                <a:endParaRPr lang="ru-RU" altLang="ru-RU" dirty="0"/>
              </a:p>
            </p:txBody>
          </p:sp>
        </mc:Choice>
        <mc:Fallback xmlns="">
          <p:sp>
            <p:nvSpPr>
              <p:cNvPr id="12" name="Прямоугольник 8">
                <a:extLst>
                  <a:ext uri="{FF2B5EF4-FFF2-40B4-BE49-F238E27FC236}">
                    <a16:creationId xmlns:a16="http://schemas.microsoft.com/office/drawing/2014/main" id="{9A0BE10C-53E0-4F7B-8F99-7152822A94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227580" y="558487"/>
                <a:ext cx="8634043" cy="1077218"/>
              </a:xfrm>
              <a:prstGeom prst="rect">
                <a:avLst/>
              </a:prstGeom>
              <a:blipFill>
                <a:blip r:embed="rId2"/>
                <a:stretch>
                  <a:fillRect l="-353" t="-1705" b="-681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4BCE70FC-0BA2-4D23-BF84-9A7D12C2391A}"/>
              </a:ext>
            </a:extLst>
          </p:cNvPr>
          <p:cNvSpPr/>
          <p:nvPr/>
        </p:nvSpPr>
        <p:spPr>
          <a:xfrm>
            <a:off x="3939702" y="1857983"/>
            <a:ext cx="5758478" cy="27237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2" name="Прямая со стрелкой 21">
            <a:extLst>
              <a:ext uri="{FF2B5EF4-FFF2-40B4-BE49-F238E27FC236}">
                <a16:creationId xmlns:a16="http://schemas.microsoft.com/office/drawing/2014/main" id="{ED86CD76-7A4A-4B1E-9CC0-31CB0A1B9274}"/>
              </a:ext>
            </a:extLst>
          </p:cNvPr>
          <p:cNvCxnSpPr/>
          <p:nvPr/>
        </p:nvCxnSpPr>
        <p:spPr>
          <a:xfrm flipV="1">
            <a:off x="3206653" y="4559411"/>
            <a:ext cx="0" cy="177904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med" len="lg"/>
          </a:ln>
          <a:effectLst/>
        </p:spPr>
      </p:cxnSp>
      <p:cxnSp>
        <p:nvCxnSpPr>
          <p:cNvPr id="23" name="Прямая со стрелкой 22">
            <a:extLst>
              <a:ext uri="{FF2B5EF4-FFF2-40B4-BE49-F238E27FC236}">
                <a16:creationId xmlns:a16="http://schemas.microsoft.com/office/drawing/2014/main" id="{215A7F48-3A7B-464C-B7B0-52522CAE2A54}"/>
              </a:ext>
            </a:extLst>
          </p:cNvPr>
          <p:cNvCxnSpPr/>
          <p:nvPr/>
        </p:nvCxnSpPr>
        <p:spPr>
          <a:xfrm flipV="1">
            <a:off x="3206653" y="6328606"/>
            <a:ext cx="2177237" cy="9846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med" len="lg"/>
          </a:ln>
          <a:effectLst/>
        </p:spPr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81256666-781F-4DC1-8EEE-8AC414284570}"/>
              </a:ext>
            </a:extLst>
          </p:cNvPr>
          <p:cNvSpPr txBox="1"/>
          <p:nvPr/>
        </p:nvSpPr>
        <p:spPr>
          <a:xfrm>
            <a:off x="5362178" y="6146427"/>
            <a:ext cx="3600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algn="just"/>
            <a:r>
              <a:rPr lang="en-US" i="1" dirty="0">
                <a:cs typeface="Times New Roman" pitchFamily="18" charset="0"/>
              </a:rPr>
              <a:t>x</a:t>
            </a:r>
            <a:endParaRPr lang="ru-RU" i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B984010-12DA-4F18-9D34-7BF06036E777}"/>
              </a:ext>
            </a:extLst>
          </p:cNvPr>
          <p:cNvSpPr txBox="1"/>
          <p:nvPr/>
        </p:nvSpPr>
        <p:spPr>
          <a:xfrm>
            <a:off x="2890488" y="4444349"/>
            <a:ext cx="36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algn="just"/>
            <a:r>
              <a:rPr lang="ru-RU" i="1" dirty="0">
                <a:latin typeface="Times New Roman" pitchFamily="18" charset="0"/>
                <a:cs typeface="Times New Roman" pitchFamily="18" charset="0"/>
              </a:rPr>
              <a:t>у</a:t>
            </a:r>
          </a:p>
        </p:txBody>
      </p:sp>
      <p:sp>
        <p:nvSpPr>
          <p:cNvPr id="27" name="Умножение 14">
            <a:extLst>
              <a:ext uri="{FF2B5EF4-FFF2-40B4-BE49-F238E27FC236}">
                <a16:creationId xmlns:a16="http://schemas.microsoft.com/office/drawing/2014/main" id="{E78BE5BF-48EC-4ADC-88D3-96762C64BA70}"/>
              </a:ext>
            </a:extLst>
          </p:cNvPr>
          <p:cNvSpPr/>
          <p:nvPr/>
        </p:nvSpPr>
        <p:spPr bwMode="auto">
          <a:xfrm>
            <a:off x="4052568" y="5573843"/>
            <a:ext cx="200025" cy="180975"/>
          </a:xfrm>
          <a:prstGeom prst="mathMultiply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8" name="Умножение 15">
            <a:extLst>
              <a:ext uri="{FF2B5EF4-FFF2-40B4-BE49-F238E27FC236}">
                <a16:creationId xmlns:a16="http://schemas.microsoft.com/office/drawing/2014/main" id="{5A037115-B8B6-435F-9FEE-21A60C35459F}"/>
              </a:ext>
            </a:extLst>
          </p:cNvPr>
          <p:cNvSpPr/>
          <p:nvPr/>
        </p:nvSpPr>
        <p:spPr bwMode="auto">
          <a:xfrm>
            <a:off x="4551380" y="4971518"/>
            <a:ext cx="200025" cy="180975"/>
          </a:xfrm>
          <a:prstGeom prst="mathMultiply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43" name="Умножение 14">
            <a:extLst>
              <a:ext uri="{FF2B5EF4-FFF2-40B4-BE49-F238E27FC236}">
                <a16:creationId xmlns:a16="http://schemas.microsoft.com/office/drawing/2014/main" id="{E78BE5BF-48EC-4ADC-88D3-96762C64BA70}"/>
              </a:ext>
            </a:extLst>
          </p:cNvPr>
          <p:cNvSpPr/>
          <p:nvPr/>
        </p:nvSpPr>
        <p:spPr bwMode="auto">
          <a:xfrm>
            <a:off x="4346489" y="5332292"/>
            <a:ext cx="200025" cy="180975"/>
          </a:xfrm>
          <a:prstGeom prst="mathMultiply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44" name="Умножение 14">
            <a:extLst>
              <a:ext uri="{FF2B5EF4-FFF2-40B4-BE49-F238E27FC236}">
                <a16:creationId xmlns:a16="http://schemas.microsoft.com/office/drawing/2014/main" id="{E78BE5BF-48EC-4ADC-88D3-96762C64BA70}"/>
              </a:ext>
            </a:extLst>
          </p:cNvPr>
          <p:cNvSpPr/>
          <p:nvPr/>
        </p:nvSpPr>
        <p:spPr bwMode="auto">
          <a:xfrm>
            <a:off x="3745203" y="5699954"/>
            <a:ext cx="200025" cy="180975"/>
          </a:xfrm>
          <a:prstGeom prst="mathMultiply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45" name="Умножение 14">
            <a:extLst>
              <a:ext uri="{FF2B5EF4-FFF2-40B4-BE49-F238E27FC236}">
                <a16:creationId xmlns:a16="http://schemas.microsoft.com/office/drawing/2014/main" id="{E78BE5BF-48EC-4ADC-88D3-96762C64BA70}"/>
              </a:ext>
            </a:extLst>
          </p:cNvPr>
          <p:cNvSpPr/>
          <p:nvPr/>
        </p:nvSpPr>
        <p:spPr bwMode="auto">
          <a:xfrm>
            <a:off x="4117059" y="5312858"/>
            <a:ext cx="200025" cy="180975"/>
          </a:xfrm>
          <a:prstGeom prst="mathMultiply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47" name="Умножение 14">
            <a:extLst>
              <a:ext uri="{FF2B5EF4-FFF2-40B4-BE49-F238E27FC236}">
                <a16:creationId xmlns:a16="http://schemas.microsoft.com/office/drawing/2014/main" id="{E78BE5BF-48EC-4ADC-88D3-96762C64BA70}"/>
              </a:ext>
            </a:extLst>
          </p:cNvPr>
          <p:cNvSpPr/>
          <p:nvPr/>
        </p:nvSpPr>
        <p:spPr bwMode="auto">
          <a:xfrm>
            <a:off x="3322190" y="5676909"/>
            <a:ext cx="200025" cy="180975"/>
          </a:xfrm>
          <a:prstGeom prst="mathMultiply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49" name="Умножение 14">
            <a:extLst>
              <a:ext uri="{FF2B5EF4-FFF2-40B4-BE49-F238E27FC236}">
                <a16:creationId xmlns:a16="http://schemas.microsoft.com/office/drawing/2014/main" id="{E78BE5BF-48EC-4ADC-88D3-96762C64BA70}"/>
              </a:ext>
            </a:extLst>
          </p:cNvPr>
          <p:cNvSpPr/>
          <p:nvPr/>
        </p:nvSpPr>
        <p:spPr bwMode="auto">
          <a:xfrm>
            <a:off x="3522215" y="5755011"/>
            <a:ext cx="200025" cy="180975"/>
          </a:xfrm>
          <a:prstGeom prst="mathMultiply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50" name="Умножение 14">
            <a:extLst>
              <a:ext uri="{FF2B5EF4-FFF2-40B4-BE49-F238E27FC236}">
                <a16:creationId xmlns:a16="http://schemas.microsoft.com/office/drawing/2014/main" id="{E78BE5BF-48EC-4ADC-88D3-96762C64BA70}"/>
              </a:ext>
            </a:extLst>
          </p:cNvPr>
          <p:cNvSpPr/>
          <p:nvPr/>
        </p:nvSpPr>
        <p:spPr bwMode="auto">
          <a:xfrm>
            <a:off x="3204808" y="5439221"/>
            <a:ext cx="200025" cy="180975"/>
          </a:xfrm>
          <a:prstGeom prst="mathMultiply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cxnSp>
        <p:nvCxnSpPr>
          <p:cNvPr id="51" name="Прямая со стрелкой 50">
            <a:extLst>
              <a:ext uri="{FF2B5EF4-FFF2-40B4-BE49-F238E27FC236}">
                <a16:creationId xmlns:a16="http://schemas.microsoft.com/office/drawing/2014/main" id="{ED86CD76-7A4A-4B1E-9CC0-31CB0A1B9274}"/>
              </a:ext>
            </a:extLst>
          </p:cNvPr>
          <p:cNvCxnSpPr/>
          <p:nvPr/>
        </p:nvCxnSpPr>
        <p:spPr>
          <a:xfrm flipV="1">
            <a:off x="6102253" y="4556363"/>
            <a:ext cx="0" cy="177904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med" len="lg"/>
          </a:ln>
          <a:effectLst/>
        </p:spPr>
      </p:cxnSp>
      <p:cxnSp>
        <p:nvCxnSpPr>
          <p:cNvPr id="52" name="Прямая со стрелкой 51">
            <a:extLst>
              <a:ext uri="{FF2B5EF4-FFF2-40B4-BE49-F238E27FC236}">
                <a16:creationId xmlns:a16="http://schemas.microsoft.com/office/drawing/2014/main" id="{215A7F48-3A7B-464C-B7B0-52522CAE2A54}"/>
              </a:ext>
            </a:extLst>
          </p:cNvPr>
          <p:cNvCxnSpPr/>
          <p:nvPr/>
        </p:nvCxnSpPr>
        <p:spPr>
          <a:xfrm flipV="1">
            <a:off x="6102253" y="6325558"/>
            <a:ext cx="2177237" cy="9846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med" len="lg"/>
          </a:ln>
          <a:effectLst/>
        </p:spPr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81256666-781F-4DC1-8EEE-8AC414284570}"/>
              </a:ext>
            </a:extLst>
          </p:cNvPr>
          <p:cNvSpPr txBox="1"/>
          <p:nvPr/>
        </p:nvSpPr>
        <p:spPr>
          <a:xfrm>
            <a:off x="8257778" y="6143379"/>
            <a:ext cx="3600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algn="just"/>
            <a:r>
              <a:rPr lang="en-US" i="1" dirty="0">
                <a:cs typeface="Times New Roman" pitchFamily="18" charset="0"/>
              </a:rPr>
              <a:t>x</a:t>
            </a:r>
            <a:endParaRPr lang="ru-RU" i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B984010-12DA-4F18-9D34-7BF06036E777}"/>
              </a:ext>
            </a:extLst>
          </p:cNvPr>
          <p:cNvSpPr txBox="1"/>
          <p:nvPr/>
        </p:nvSpPr>
        <p:spPr>
          <a:xfrm>
            <a:off x="5786088" y="4441301"/>
            <a:ext cx="36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algn="just"/>
            <a:r>
              <a:rPr lang="ru-RU" i="1" dirty="0">
                <a:latin typeface="Times New Roman" pitchFamily="18" charset="0"/>
                <a:cs typeface="Times New Roman" pitchFamily="18" charset="0"/>
              </a:rPr>
              <a:t>у</a:t>
            </a:r>
          </a:p>
        </p:txBody>
      </p:sp>
      <p:sp>
        <p:nvSpPr>
          <p:cNvPr id="55" name="Умножение 14">
            <a:extLst>
              <a:ext uri="{FF2B5EF4-FFF2-40B4-BE49-F238E27FC236}">
                <a16:creationId xmlns:a16="http://schemas.microsoft.com/office/drawing/2014/main" id="{E78BE5BF-48EC-4ADC-88D3-96762C64BA70}"/>
              </a:ext>
            </a:extLst>
          </p:cNvPr>
          <p:cNvSpPr/>
          <p:nvPr/>
        </p:nvSpPr>
        <p:spPr bwMode="auto">
          <a:xfrm>
            <a:off x="6948168" y="5570795"/>
            <a:ext cx="200025" cy="180975"/>
          </a:xfrm>
          <a:prstGeom prst="mathMultiply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56" name="Умножение 15">
            <a:extLst>
              <a:ext uri="{FF2B5EF4-FFF2-40B4-BE49-F238E27FC236}">
                <a16:creationId xmlns:a16="http://schemas.microsoft.com/office/drawing/2014/main" id="{5A037115-B8B6-435F-9FEE-21A60C35459F}"/>
              </a:ext>
            </a:extLst>
          </p:cNvPr>
          <p:cNvSpPr/>
          <p:nvPr/>
        </p:nvSpPr>
        <p:spPr bwMode="auto">
          <a:xfrm>
            <a:off x="7446980" y="4968470"/>
            <a:ext cx="200025" cy="180975"/>
          </a:xfrm>
          <a:prstGeom prst="mathMultiply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57" name="Умножение 14">
            <a:extLst>
              <a:ext uri="{FF2B5EF4-FFF2-40B4-BE49-F238E27FC236}">
                <a16:creationId xmlns:a16="http://schemas.microsoft.com/office/drawing/2014/main" id="{E78BE5BF-48EC-4ADC-88D3-96762C64BA70}"/>
              </a:ext>
            </a:extLst>
          </p:cNvPr>
          <p:cNvSpPr/>
          <p:nvPr/>
        </p:nvSpPr>
        <p:spPr bwMode="auto">
          <a:xfrm>
            <a:off x="7242089" y="5329244"/>
            <a:ext cx="200025" cy="180975"/>
          </a:xfrm>
          <a:prstGeom prst="mathMultiply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58" name="Умножение 14">
            <a:extLst>
              <a:ext uri="{FF2B5EF4-FFF2-40B4-BE49-F238E27FC236}">
                <a16:creationId xmlns:a16="http://schemas.microsoft.com/office/drawing/2014/main" id="{E78BE5BF-48EC-4ADC-88D3-96762C64BA70}"/>
              </a:ext>
            </a:extLst>
          </p:cNvPr>
          <p:cNvSpPr/>
          <p:nvPr/>
        </p:nvSpPr>
        <p:spPr bwMode="auto">
          <a:xfrm>
            <a:off x="6640803" y="5696906"/>
            <a:ext cx="200025" cy="180975"/>
          </a:xfrm>
          <a:prstGeom prst="mathMultiply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59" name="Умножение 14">
            <a:extLst>
              <a:ext uri="{FF2B5EF4-FFF2-40B4-BE49-F238E27FC236}">
                <a16:creationId xmlns:a16="http://schemas.microsoft.com/office/drawing/2014/main" id="{E78BE5BF-48EC-4ADC-88D3-96762C64BA70}"/>
              </a:ext>
            </a:extLst>
          </p:cNvPr>
          <p:cNvSpPr/>
          <p:nvPr/>
        </p:nvSpPr>
        <p:spPr bwMode="auto">
          <a:xfrm>
            <a:off x="7012659" y="5309810"/>
            <a:ext cx="200025" cy="180975"/>
          </a:xfrm>
          <a:prstGeom prst="mathMultiply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60" name="Умножение 14">
            <a:extLst>
              <a:ext uri="{FF2B5EF4-FFF2-40B4-BE49-F238E27FC236}">
                <a16:creationId xmlns:a16="http://schemas.microsoft.com/office/drawing/2014/main" id="{E78BE5BF-48EC-4ADC-88D3-96762C64BA70}"/>
              </a:ext>
            </a:extLst>
          </p:cNvPr>
          <p:cNvSpPr/>
          <p:nvPr/>
        </p:nvSpPr>
        <p:spPr bwMode="auto">
          <a:xfrm>
            <a:off x="6217790" y="5673861"/>
            <a:ext cx="200025" cy="180975"/>
          </a:xfrm>
          <a:prstGeom prst="mathMultiply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61" name="Умножение 14">
            <a:extLst>
              <a:ext uri="{FF2B5EF4-FFF2-40B4-BE49-F238E27FC236}">
                <a16:creationId xmlns:a16="http://schemas.microsoft.com/office/drawing/2014/main" id="{E78BE5BF-48EC-4ADC-88D3-96762C64BA70}"/>
              </a:ext>
            </a:extLst>
          </p:cNvPr>
          <p:cNvSpPr/>
          <p:nvPr/>
        </p:nvSpPr>
        <p:spPr bwMode="auto">
          <a:xfrm>
            <a:off x="6417815" y="5751963"/>
            <a:ext cx="200025" cy="180975"/>
          </a:xfrm>
          <a:prstGeom prst="mathMultiply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62" name="Умножение 14">
            <a:extLst>
              <a:ext uri="{FF2B5EF4-FFF2-40B4-BE49-F238E27FC236}">
                <a16:creationId xmlns:a16="http://schemas.microsoft.com/office/drawing/2014/main" id="{E78BE5BF-48EC-4ADC-88D3-96762C64BA70}"/>
              </a:ext>
            </a:extLst>
          </p:cNvPr>
          <p:cNvSpPr/>
          <p:nvPr/>
        </p:nvSpPr>
        <p:spPr bwMode="auto">
          <a:xfrm>
            <a:off x="6100408" y="5436173"/>
            <a:ext cx="200025" cy="180975"/>
          </a:xfrm>
          <a:prstGeom prst="mathMultiply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cxnSp>
        <p:nvCxnSpPr>
          <p:cNvPr id="63" name="Прямая со стрелкой 62">
            <a:extLst>
              <a:ext uri="{FF2B5EF4-FFF2-40B4-BE49-F238E27FC236}">
                <a16:creationId xmlns:a16="http://schemas.microsoft.com/office/drawing/2014/main" id="{ED86CD76-7A4A-4B1E-9CC0-31CB0A1B9274}"/>
              </a:ext>
            </a:extLst>
          </p:cNvPr>
          <p:cNvCxnSpPr/>
          <p:nvPr/>
        </p:nvCxnSpPr>
        <p:spPr>
          <a:xfrm flipV="1">
            <a:off x="8970421" y="4562459"/>
            <a:ext cx="0" cy="177904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med" len="lg"/>
          </a:ln>
          <a:effectLst/>
        </p:spPr>
      </p:cxnSp>
      <p:cxnSp>
        <p:nvCxnSpPr>
          <p:cNvPr id="64" name="Прямая со стрелкой 63">
            <a:extLst>
              <a:ext uri="{FF2B5EF4-FFF2-40B4-BE49-F238E27FC236}">
                <a16:creationId xmlns:a16="http://schemas.microsoft.com/office/drawing/2014/main" id="{215A7F48-3A7B-464C-B7B0-52522CAE2A54}"/>
              </a:ext>
            </a:extLst>
          </p:cNvPr>
          <p:cNvCxnSpPr/>
          <p:nvPr/>
        </p:nvCxnSpPr>
        <p:spPr>
          <a:xfrm flipV="1">
            <a:off x="8970421" y="6331654"/>
            <a:ext cx="2177237" cy="9846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med" len="lg"/>
          </a:ln>
          <a:effectLst/>
        </p:spPr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81256666-781F-4DC1-8EEE-8AC414284570}"/>
              </a:ext>
            </a:extLst>
          </p:cNvPr>
          <p:cNvSpPr txBox="1"/>
          <p:nvPr/>
        </p:nvSpPr>
        <p:spPr>
          <a:xfrm>
            <a:off x="11125946" y="6149475"/>
            <a:ext cx="3600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algn="just"/>
            <a:r>
              <a:rPr lang="en-US" i="1" dirty="0">
                <a:cs typeface="Times New Roman" pitchFamily="18" charset="0"/>
              </a:rPr>
              <a:t>x</a:t>
            </a:r>
            <a:endParaRPr lang="ru-RU" i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1B984010-12DA-4F18-9D34-7BF06036E777}"/>
              </a:ext>
            </a:extLst>
          </p:cNvPr>
          <p:cNvSpPr txBox="1"/>
          <p:nvPr/>
        </p:nvSpPr>
        <p:spPr>
          <a:xfrm>
            <a:off x="8654256" y="4447397"/>
            <a:ext cx="36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algn="just"/>
            <a:r>
              <a:rPr lang="ru-RU" i="1" dirty="0">
                <a:latin typeface="Times New Roman" pitchFamily="18" charset="0"/>
                <a:cs typeface="Times New Roman" pitchFamily="18" charset="0"/>
              </a:rPr>
              <a:t>у</a:t>
            </a:r>
          </a:p>
        </p:txBody>
      </p:sp>
      <p:sp>
        <p:nvSpPr>
          <p:cNvPr id="67" name="Умножение 14">
            <a:extLst>
              <a:ext uri="{FF2B5EF4-FFF2-40B4-BE49-F238E27FC236}">
                <a16:creationId xmlns:a16="http://schemas.microsoft.com/office/drawing/2014/main" id="{E78BE5BF-48EC-4ADC-88D3-96762C64BA70}"/>
              </a:ext>
            </a:extLst>
          </p:cNvPr>
          <p:cNvSpPr/>
          <p:nvPr/>
        </p:nvSpPr>
        <p:spPr bwMode="auto">
          <a:xfrm>
            <a:off x="9816336" y="5576891"/>
            <a:ext cx="200025" cy="180975"/>
          </a:xfrm>
          <a:prstGeom prst="mathMultiply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68" name="Умножение 15">
            <a:extLst>
              <a:ext uri="{FF2B5EF4-FFF2-40B4-BE49-F238E27FC236}">
                <a16:creationId xmlns:a16="http://schemas.microsoft.com/office/drawing/2014/main" id="{5A037115-B8B6-435F-9FEE-21A60C35459F}"/>
              </a:ext>
            </a:extLst>
          </p:cNvPr>
          <p:cNvSpPr/>
          <p:nvPr/>
        </p:nvSpPr>
        <p:spPr bwMode="auto">
          <a:xfrm>
            <a:off x="10315148" y="4974566"/>
            <a:ext cx="200025" cy="180975"/>
          </a:xfrm>
          <a:prstGeom prst="mathMultiply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69" name="Умножение 14">
            <a:extLst>
              <a:ext uri="{FF2B5EF4-FFF2-40B4-BE49-F238E27FC236}">
                <a16:creationId xmlns:a16="http://schemas.microsoft.com/office/drawing/2014/main" id="{E78BE5BF-48EC-4ADC-88D3-96762C64BA70}"/>
              </a:ext>
            </a:extLst>
          </p:cNvPr>
          <p:cNvSpPr/>
          <p:nvPr/>
        </p:nvSpPr>
        <p:spPr bwMode="auto">
          <a:xfrm>
            <a:off x="10110257" y="5335340"/>
            <a:ext cx="200025" cy="180975"/>
          </a:xfrm>
          <a:prstGeom prst="mathMultiply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70" name="Умножение 14">
            <a:extLst>
              <a:ext uri="{FF2B5EF4-FFF2-40B4-BE49-F238E27FC236}">
                <a16:creationId xmlns:a16="http://schemas.microsoft.com/office/drawing/2014/main" id="{E78BE5BF-48EC-4ADC-88D3-96762C64BA70}"/>
              </a:ext>
            </a:extLst>
          </p:cNvPr>
          <p:cNvSpPr/>
          <p:nvPr/>
        </p:nvSpPr>
        <p:spPr bwMode="auto">
          <a:xfrm>
            <a:off x="9508971" y="5703002"/>
            <a:ext cx="200025" cy="180975"/>
          </a:xfrm>
          <a:prstGeom prst="mathMultiply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71" name="Умножение 14">
            <a:extLst>
              <a:ext uri="{FF2B5EF4-FFF2-40B4-BE49-F238E27FC236}">
                <a16:creationId xmlns:a16="http://schemas.microsoft.com/office/drawing/2014/main" id="{E78BE5BF-48EC-4ADC-88D3-96762C64BA70}"/>
              </a:ext>
            </a:extLst>
          </p:cNvPr>
          <p:cNvSpPr/>
          <p:nvPr/>
        </p:nvSpPr>
        <p:spPr bwMode="auto">
          <a:xfrm>
            <a:off x="9880827" y="5315906"/>
            <a:ext cx="200025" cy="180975"/>
          </a:xfrm>
          <a:prstGeom prst="mathMultiply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72" name="Умножение 14">
            <a:extLst>
              <a:ext uri="{FF2B5EF4-FFF2-40B4-BE49-F238E27FC236}">
                <a16:creationId xmlns:a16="http://schemas.microsoft.com/office/drawing/2014/main" id="{E78BE5BF-48EC-4ADC-88D3-96762C64BA70}"/>
              </a:ext>
            </a:extLst>
          </p:cNvPr>
          <p:cNvSpPr/>
          <p:nvPr/>
        </p:nvSpPr>
        <p:spPr bwMode="auto">
          <a:xfrm>
            <a:off x="9085958" y="5679957"/>
            <a:ext cx="200025" cy="180975"/>
          </a:xfrm>
          <a:prstGeom prst="mathMultiply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73" name="Умножение 14">
            <a:extLst>
              <a:ext uri="{FF2B5EF4-FFF2-40B4-BE49-F238E27FC236}">
                <a16:creationId xmlns:a16="http://schemas.microsoft.com/office/drawing/2014/main" id="{E78BE5BF-48EC-4ADC-88D3-96762C64BA70}"/>
              </a:ext>
            </a:extLst>
          </p:cNvPr>
          <p:cNvSpPr/>
          <p:nvPr/>
        </p:nvSpPr>
        <p:spPr bwMode="auto">
          <a:xfrm>
            <a:off x="9285983" y="5758059"/>
            <a:ext cx="200025" cy="180975"/>
          </a:xfrm>
          <a:prstGeom prst="mathMultiply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74" name="Умножение 14">
            <a:extLst>
              <a:ext uri="{FF2B5EF4-FFF2-40B4-BE49-F238E27FC236}">
                <a16:creationId xmlns:a16="http://schemas.microsoft.com/office/drawing/2014/main" id="{E78BE5BF-48EC-4ADC-88D3-96762C64BA70}"/>
              </a:ext>
            </a:extLst>
          </p:cNvPr>
          <p:cNvSpPr/>
          <p:nvPr/>
        </p:nvSpPr>
        <p:spPr bwMode="auto">
          <a:xfrm>
            <a:off x="8968576" y="5442269"/>
            <a:ext cx="200025" cy="180975"/>
          </a:xfrm>
          <a:prstGeom prst="mathMultiply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Объект 29">
                <a:extLst>
                  <a:ext uri="{FF2B5EF4-FFF2-40B4-BE49-F238E27FC236}">
                    <a16:creationId xmlns:a16="http://schemas.microsoft.com/office/drawing/2014/main" id="{2D4026EF-77E3-4EA3-9D81-C3D596B15DAD}"/>
                  </a:ext>
                </a:extLst>
              </p:cNvPr>
              <p:cNvSpPr txBox="1"/>
              <p:nvPr/>
            </p:nvSpPr>
            <p:spPr bwMode="auto">
              <a:xfrm>
                <a:off x="337523" y="4650358"/>
                <a:ext cx="2429561" cy="708466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ru-RU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u-RU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ru-RU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ru-RU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ru-RU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p>
                        <m:sSupPr>
                          <m:ctrlPr>
                            <a:rPr lang="ru-RU" sz="16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en-US" sz="16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sz="1600" b="0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16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6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16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=1…</m:t>
                    </m:r>
                    <m:r>
                      <a:rPr lang="en-US" sz="16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6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b="1" dirty="0"/>
                  <a:t>.</a:t>
                </a:r>
                <a:endParaRPr lang="ru-RU" sz="1600" b="1" dirty="0"/>
              </a:p>
            </p:txBody>
          </p:sp>
        </mc:Choice>
        <mc:Fallback xmlns="">
          <p:sp>
            <p:nvSpPr>
              <p:cNvPr id="77" name="Объект 29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2D4026EF-77E3-4EA3-9D81-C3D596B15D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37523" y="4650358"/>
                <a:ext cx="2429561" cy="708466"/>
              </a:xfrm>
              <a:prstGeom prst="rect">
                <a:avLst/>
              </a:prstGeom>
              <a:blipFill rotWithShape="1">
                <a:blip r:embed="rId1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Прямоугольник 4"/>
              <p:cNvSpPr/>
              <p:nvPr/>
            </p:nvSpPr>
            <p:spPr>
              <a:xfrm>
                <a:off x="3622227" y="4574881"/>
                <a:ext cx="5541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=1</a:t>
                </a:r>
                <a:endParaRPr lang="ru-RU" dirty="0"/>
              </a:p>
            </p:txBody>
          </p:sp>
        </mc:Choice>
        <mc:Fallback xmlns="">
          <p:sp>
            <p:nvSpPr>
              <p:cNvPr id="5" name="Прямоугольник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2227" y="4574881"/>
                <a:ext cx="554126" cy="369332"/>
              </a:xfrm>
              <a:prstGeom prst="rect">
                <a:avLst/>
              </a:prstGeom>
              <a:blipFill rotWithShape="1">
                <a:blip r:embed="rId14"/>
                <a:stretch>
                  <a:fillRect t="-8197" r="-8791" b="-2459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Прямоугольник 77"/>
              <p:cNvSpPr/>
              <p:nvPr/>
            </p:nvSpPr>
            <p:spPr>
              <a:xfrm>
                <a:off x="6541878" y="4644619"/>
                <a:ext cx="5541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=2</a:t>
                </a:r>
                <a:endParaRPr lang="ru-RU" dirty="0"/>
              </a:p>
            </p:txBody>
          </p:sp>
        </mc:Choice>
        <mc:Fallback xmlns="">
          <p:sp>
            <p:nvSpPr>
              <p:cNvPr id="78" name="Прямоугольник 7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1878" y="4644619"/>
                <a:ext cx="554126" cy="369332"/>
              </a:xfrm>
              <a:prstGeom prst="rect">
                <a:avLst/>
              </a:prstGeom>
              <a:blipFill rotWithShape="1">
                <a:blip r:embed="rId15"/>
                <a:stretch>
                  <a:fillRect t="-8333" r="-8791" b="-2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Прямоугольник 78"/>
              <p:cNvSpPr/>
              <p:nvPr/>
            </p:nvSpPr>
            <p:spPr>
              <a:xfrm>
                <a:off x="9199292" y="4574881"/>
                <a:ext cx="5541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=7</a:t>
                </a:r>
                <a:endParaRPr lang="ru-RU" dirty="0"/>
              </a:p>
            </p:txBody>
          </p:sp>
        </mc:Choice>
        <mc:Fallback xmlns="">
          <p:sp>
            <p:nvSpPr>
              <p:cNvPr id="79" name="Прямоугольник 7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9292" y="4574881"/>
                <a:ext cx="554126" cy="369332"/>
              </a:xfrm>
              <a:prstGeom prst="rect">
                <a:avLst/>
              </a:prstGeom>
              <a:blipFill rotWithShape="1">
                <a:blip r:embed="rId16"/>
                <a:stretch>
                  <a:fillRect t="-8197" r="-8791" b="-2459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0" name="Прямоугольник 8">
            <a:extLst>
              <a:ext uri="{FF2B5EF4-FFF2-40B4-BE49-F238E27FC236}">
                <a16:creationId xmlns:a16="http://schemas.microsoft.com/office/drawing/2014/main" id="{CFCEC210-75A5-4FF4-A2B6-63D020EC41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13953" y="6335629"/>
            <a:ext cx="2148225" cy="523220"/>
          </a:xfrm>
          <a:prstGeom prst="rect">
            <a:avLst/>
          </a:prstGeom>
          <a:noFill/>
          <a:ln>
            <a:noFill/>
          </a:ln>
        </p:spPr>
        <p:txBody>
          <a:bodyPr wrap="square" numCol="1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tabLst>
                <a:tab pos="5826125" algn="l"/>
              </a:tabLst>
            </a:pPr>
            <a:r>
              <a:rPr lang="en-US" altLang="ru-RU" sz="1400" dirty="0"/>
              <a:t> </a:t>
            </a:r>
            <a:r>
              <a:rPr lang="ru-RU" altLang="ru-RU" sz="1400" dirty="0" err="1"/>
              <a:t>Недообучение</a:t>
            </a:r>
            <a:r>
              <a:rPr lang="ru-RU" altLang="ru-RU" sz="1400" dirty="0"/>
              <a:t> / </a:t>
            </a:r>
            <a:r>
              <a:rPr lang="en-US" altLang="ru-RU" sz="1400" dirty="0" err="1">
                <a:solidFill>
                  <a:srgbClr val="7030A0"/>
                </a:solidFill>
              </a:rPr>
              <a:t>Underfit</a:t>
            </a:r>
            <a:r>
              <a:rPr lang="en-US" altLang="ru-RU" sz="1400" dirty="0">
                <a:solidFill>
                  <a:srgbClr val="7030A0"/>
                </a:solidFill>
              </a:rPr>
              <a:t>, High bias</a:t>
            </a:r>
            <a:endParaRPr lang="ru-RU" altLang="ru-RU" sz="1400" dirty="0">
              <a:solidFill>
                <a:srgbClr val="7030A0"/>
              </a:solidFill>
            </a:endParaRPr>
          </a:p>
        </p:txBody>
      </p:sp>
      <p:sp>
        <p:nvSpPr>
          <p:cNvPr id="81" name="Прямоугольник 8">
            <a:extLst>
              <a:ext uri="{FF2B5EF4-FFF2-40B4-BE49-F238E27FC236}">
                <a16:creationId xmlns:a16="http://schemas.microsoft.com/office/drawing/2014/main" id="{CFCEC210-75A5-4FF4-A2B6-63D020EC41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1" y="6360013"/>
            <a:ext cx="2148225" cy="523220"/>
          </a:xfrm>
          <a:prstGeom prst="rect">
            <a:avLst/>
          </a:prstGeom>
          <a:noFill/>
          <a:ln>
            <a:noFill/>
          </a:ln>
        </p:spPr>
        <p:txBody>
          <a:bodyPr wrap="square" numCol="1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tabLst>
                <a:tab pos="5826125" algn="l"/>
              </a:tabLst>
            </a:pPr>
            <a:r>
              <a:rPr lang="en-US" altLang="ru-RU" sz="1400" dirty="0"/>
              <a:t> </a:t>
            </a:r>
            <a:r>
              <a:rPr lang="ru-RU" altLang="ru-RU" sz="1400" dirty="0"/>
              <a:t>Норм.  / </a:t>
            </a:r>
            <a:r>
              <a:rPr lang="en-US" altLang="ru-RU" sz="1400" dirty="0">
                <a:solidFill>
                  <a:srgbClr val="7030A0"/>
                </a:solidFill>
              </a:rPr>
              <a:t>Appropriate </a:t>
            </a:r>
            <a:r>
              <a:rPr lang="en-US" altLang="ru-RU" sz="1400" dirty="0" err="1">
                <a:solidFill>
                  <a:srgbClr val="7030A0"/>
                </a:solidFill>
              </a:rPr>
              <a:t>fiting</a:t>
            </a:r>
            <a:endParaRPr lang="ru-RU" altLang="ru-RU" sz="1400" dirty="0">
              <a:solidFill>
                <a:srgbClr val="7030A0"/>
              </a:solidFill>
            </a:endParaRPr>
          </a:p>
        </p:txBody>
      </p:sp>
      <p:sp>
        <p:nvSpPr>
          <p:cNvPr id="82" name="Прямоугольник 8">
            <a:extLst>
              <a:ext uri="{FF2B5EF4-FFF2-40B4-BE49-F238E27FC236}">
                <a16:creationId xmlns:a16="http://schemas.microsoft.com/office/drawing/2014/main" id="{CFCEC210-75A5-4FF4-A2B6-63D020EC41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77721" y="6333028"/>
            <a:ext cx="2148225" cy="523220"/>
          </a:xfrm>
          <a:prstGeom prst="rect">
            <a:avLst/>
          </a:prstGeom>
          <a:noFill/>
          <a:ln>
            <a:noFill/>
          </a:ln>
        </p:spPr>
        <p:txBody>
          <a:bodyPr wrap="square" numCol="1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tabLst>
                <a:tab pos="5826125" algn="l"/>
              </a:tabLst>
            </a:pPr>
            <a:r>
              <a:rPr lang="en-US" altLang="ru-RU" sz="1400" dirty="0"/>
              <a:t> </a:t>
            </a:r>
            <a:r>
              <a:rPr lang="ru-RU" altLang="ru-RU" sz="1400" dirty="0"/>
              <a:t>Переобучение / </a:t>
            </a:r>
            <a:r>
              <a:rPr lang="en-US" altLang="ru-RU" sz="1400" dirty="0" err="1">
                <a:solidFill>
                  <a:srgbClr val="7030A0"/>
                </a:solidFill>
              </a:rPr>
              <a:t>Overfit</a:t>
            </a:r>
            <a:r>
              <a:rPr lang="en-US" altLang="ru-RU" sz="1400" dirty="0">
                <a:solidFill>
                  <a:srgbClr val="7030A0"/>
                </a:solidFill>
              </a:rPr>
              <a:t>, High variance</a:t>
            </a:r>
            <a:endParaRPr lang="ru-RU" altLang="ru-RU" sz="1400" dirty="0">
              <a:solidFill>
                <a:srgbClr val="7030A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Объект 30">
                <a:extLst>
                  <a:ext uri="{FF2B5EF4-FFF2-40B4-BE49-F238E27FC236}">
                    <a16:creationId xmlns:a16="http://schemas.microsoft.com/office/drawing/2014/main" id="{697BB14C-083E-46F7-B07C-33B47F92A42C}"/>
                  </a:ext>
                </a:extLst>
              </p:cNvPr>
              <p:cNvSpPr txBox="1"/>
              <p:nvPr/>
            </p:nvSpPr>
            <p:spPr bwMode="auto">
              <a:xfrm>
                <a:off x="326706" y="2771000"/>
                <a:ext cx="4711120" cy="85801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rgbClr val="FF0000"/>
                </a:solidFill>
              </a:ln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ru-RU" sz="16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u-RU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ru-RU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ru-RU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ru-RU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ru-RU" sz="16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ru-RU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ru-RU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ru-RU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ru-RU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ru-RU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ru-RU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ru-RU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ru-RU" sz="16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ru-RU" sz="16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  <m: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p>
                                        <m:sSupPr>
                                          <m:ctrlPr>
                                            <a:rPr lang="ru-RU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ru-RU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ru-RU" sz="16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ru-RU" sz="16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</m:e>
                                  </m:d>
                                </m:e>
                                <m:sup>
                                  <m:r>
                                    <a:rPr lang="ru-RU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  <m:r>
                            <a:rPr lang="ru-RU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ru-RU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nary>
                            <m:naryPr>
                              <m:chr m:val="∑"/>
                              <m:ctrlPr>
                                <a:rPr lang="ru-RU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ru-RU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ru-RU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nary>
                        </m:e>
                      </m:d>
                      <m:r>
                        <a:rPr lang="ru-RU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r>
                        <m:rPr>
                          <m:sty m:val="p"/>
                        </m:rPr>
                        <a:rPr lang="ru-RU" sz="16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min</m:t>
                      </m:r>
                      <m:r>
                        <a:rPr lang="en-US" sz="1600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ru-RU" sz="1600" dirty="0"/>
              </a:p>
            </p:txBody>
          </p:sp>
        </mc:Choice>
        <mc:Fallback xmlns="">
          <p:sp>
            <p:nvSpPr>
              <p:cNvPr id="83" name="Объект 30">
                <a:extLst>
                  <a:ext uri="{FF2B5EF4-FFF2-40B4-BE49-F238E27FC236}">
                    <a16:creationId xmlns:a16="http://schemas.microsoft.com/office/drawing/2014/main" id="{697BB14C-083E-46F7-B07C-33B47F92A4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26706" y="2771000"/>
                <a:ext cx="4711120" cy="85801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3" name="Рукописный ввод 2">
                <a:extLst>
                  <a:ext uri="{FF2B5EF4-FFF2-40B4-BE49-F238E27FC236}">
                    <a16:creationId xmlns:a16="http://schemas.microsoft.com/office/drawing/2014/main" id="{CC55975C-25AE-4A0A-B401-E1B4659C38FD}"/>
                  </a:ext>
                </a:extLst>
              </p14:cNvPr>
              <p14:cNvContentPartPr/>
              <p14:nvPr/>
            </p14:nvContentPartPr>
            <p14:xfrm>
              <a:off x="3421080" y="3155040"/>
              <a:ext cx="190440" cy="165240"/>
            </p14:xfrm>
          </p:contentPart>
        </mc:Choice>
        <mc:Fallback xmlns="">
          <p:pic>
            <p:nvPicPr>
              <p:cNvPr id="3" name="Рукописный ввод 2">
                <a:extLst>
                  <a:ext uri="{FF2B5EF4-FFF2-40B4-BE49-F238E27FC236}">
                    <a16:creationId xmlns:a16="http://schemas.microsoft.com/office/drawing/2014/main" id="{CC55975C-25AE-4A0A-B401-E1B4659C38FD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405240" y="3091680"/>
                <a:ext cx="221760" cy="29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4" name="Рукописный ввод 3">
                <a:extLst>
                  <a:ext uri="{FF2B5EF4-FFF2-40B4-BE49-F238E27FC236}">
                    <a16:creationId xmlns:a16="http://schemas.microsoft.com/office/drawing/2014/main" id="{10CB2F1E-6A42-4943-AB28-3FD59126FD99}"/>
                  </a:ext>
                </a:extLst>
              </p14:cNvPr>
              <p14:cNvContentPartPr/>
              <p14:nvPr/>
            </p14:nvContentPartPr>
            <p14:xfrm>
              <a:off x="3267000" y="1147680"/>
              <a:ext cx="1697400" cy="184680"/>
            </p14:xfrm>
          </p:contentPart>
        </mc:Choice>
        <mc:Fallback xmlns="">
          <p:pic>
            <p:nvPicPr>
              <p:cNvPr id="4" name="Рукописный ввод 3">
                <a:extLst>
                  <a:ext uri="{FF2B5EF4-FFF2-40B4-BE49-F238E27FC236}">
                    <a16:creationId xmlns:a16="http://schemas.microsoft.com/office/drawing/2014/main" id="{10CB2F1E-6A42-4943-AB28-3FD59126FD99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251160" y="1084320"/>
                <a:ext cx="1728720" cy="31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7" name="Рукописный ввод 6">
                <a:extLst>
                  <a:ext uri="{FF2B5EF4-FFF2-40B4-BE49-F238E27FC236}">
                    <a16:creationId xmlns:a16="http://schemas.microsoft.com/office/drawing/2014/main" id="{3CDB4F3D-6A24-4607-A5AD-552C0A9BD2F5}"/>
                  </a:ext>
                </a:extLst>
              </p14:cNvPr>
              <p14:cNvContentPartPr/>
              <p14:nvPr/>
            </p14:nvContentPartPr>
            <p14:xfrm>
              <a:off x="2673000" y="6857280"/>
              <a:ext cx="360" cy="360"/>
            </p14:xfrm>
          </p:contentPart>
        </mc:Choice>
        <mc:Fallback xmlns="">
          <p:pic>
            <p:nvPicPr>
              <p:cNvPr id="7" name="Рукописный ввод 6">
                <a:extLst>
                  <a:ext uri="{FF2B5EF4-FFF2-40B4-BE49-F238E27FC236}">
                    <a16:creationId xmlns:a16="http://schemas.microsoft.com/office/drawing/2014/main" id="{3CDB4F3D-6A24-4607-A5AD-552C0A9BD2F5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657160" y="6793920"/>
                <a:ext cx="31680" cy="127080"/>
              </a:xfrm>
              <a:prstGeom prst="rect">
                <a:avLst/>
              </a:prstGeom>
            </p:spPr>
          </p:pic>
        </mc:Fallback>
      </mc:AlternateContent>
      <p:sp>
        <p:nvSpPr>
          <p:cNvPr id="75" name="Прямоугольник 8">
            <a:extLst>
              <a:ext uri="{FF2B5EF4-FFF2-40B4-BE49-F238E27FC236}">
                <a16:creationId xmlns:a16="http://schemas.microsoft.com/office/drawing/2014/main" id="{CF41D75C-F0E5-46FE-96D9-BA708A6CBF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7523" y="2432446"/>
            <a:ext cx="5758478" cy="338554"/>
          </a:xfrm>
          <a:prstGeom prst="rect">
            <a:avLst/>
          </a:prstGeom>
          <a:noFill/>
          <a:ln>
            <a:noFill/>
          </a:ln>
        </p:spPr>
        <p:txBody>
          <a:bodyPr wrap="square" numCol="1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ru-RU" dirty="0"/>
              <a:t>4. </a:t>
            </a:r>
            <a:r>
              <a:rPr lang="ru-RU" altLang="ru-RU" dirty="0"/>
              <a:t>Регуляризация / </a:t>
            </a:r>
            <a:r>
              <a:rPr lang="en-US" altLang="ru-RU" dirty="0">
                <a:solidFill>
                  <a:srgbClr val="7030A0"/>
                </a:solidFill>
              </a:rPr>
              <a:t>Regularization</a:t>
            </a:r>
            <a:endParaRPr lang="ru-RU" altLang="ru-RU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5755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8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8">
            <a:extLst>
              <a:ext uri="{FF2B5EF4-FFF2-40B4-BE49-F238E27FC236}">
                <a16:creationId xmlns:a16="http://schemas.microsoft.com/office/drawing/2014/main" id="{D3FFAB76-60D7-4C61-B89D-CE0AC3C5DE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7204" y="0"/>
            <a:ext cx="929479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sz="2800" b="1" dirty="0">
                <a:solidFill>
                  <a:srgbClr val="000000"/>
                </a:solidFill>
                <a:latin typeface="Cambria" pitchFamily="18" charset="0"/>
              </a:rPr>
              <a:t>Настройка</a:t>
            </a:r>
            <a:r>
              <a:rPr lang="en-US" altLang="ru-RU" sz="2800" b="1" dirty="0">
                <a:solidFill>
                  <a:srgbClr val="000000"/>
                </a:solidFill>
                <a:latin typeface="Cambria" pitchFamily="18" charset="0"/>
              </a:rPr>
              <a:t> </a:t>
            </a:r>
            <a:r>
              <a:rPr lang="ru-RU" altLang="ru-RU" sz="2800" b="1" dirty="0">
                <a:solidFill>
                  <a:srgbClr val="000000"/>
                </a:solidFill>
                <a:latin typeface="Cambria" pitchFamily="18" charset="0"/>
              </a:rPr>
              <a:t>моделей МО/ </a:t>
            </a:r>
            <a:r>
              <a:rPr lang="en-US" altLang="ru-RU" sz="2800" b="1" dirty="0">
                <a:solidFill>
                  <a:srgbClr val="7030A0"/>
                </a:solidFill>
                <a:latin typeface="Cambria" pitchFamily="18" charset="0"/>
              </a:rPr>
              <a:t>ML settings</a:t>
            </a:r>
            <a:endParaRPr lang="ru-RU" altLang="ru-RU" sz="2800" b="1" dirty="0">
              <a:solidFill>
                <a:srgbClr val="7030A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Прямоугольник 8">
                <a:extLst>
                  <a:ext uri="{FF2B5EF4-FFF2-40B4-BE49-F238E27FC236}">
                    <a16:creationId xmlns:a16="http://schemas.microsoft.com/office/drawing/2014/main" id="{F23AFDA8-4ACE-4402-961E-CF2327FD7B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27580" y="558487"/>
                <a:ext cx="8634043" cy="1077218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  <a:alpha val="20000"/>
                </a:schemeClr>
              </a:solidFill>
              <a:ln>
                <a:noFill/>
              </a:ln>
            </p:spPr>
            <p:txBody>
              <a:bodyPr wrap="square" numCol="1">
                <a:spAutoFit/>
              </a:bodyPr>
              <a:lstStyle>
                <a:lvl1pPr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r>
                  <a:rPr lang="ru-RU" altLang="ru-RU" b="1" dirty="0"/>
                  <a:t>Параметры</a:t>
                </a:r>
                <a:r>
                  <a:rPr lang="ru-RU" altLang="ru-RU" dirty="0"/>
                  <a:t> модели определяются в ходе решения задачи МО. Например, в задачах регрессии параметрами являются компоненты матрицы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</m:oMath>
                </a14:m>
                <a:r>
                  <a:rPr lang="ru-RU" altLang="ru-RU" dirty="0"/>
                  <a:t>.</a:t>
                </a:r>
                <a:endParaRPr lang="en-US" altLang="ru-RU" dirty="0"/>
              </a:p>
              <a:p>
                <a:r>
                  <a:rPr lang="ru-RU" altLang="ru-RU" b="1" dirty="0" err="1"/>
                  <a:t>Гиперпараметры</a:t>
                </a:r>
                <a:r>
                  <a:rPr lang="ru-RU" altLang="ru-RU" dirty="0"/>
                  <a:t> задаются пользователем, как правило не единственным образом, и их значения </a:t>
                </a:r>
                <a:r>
                  <a:rPr lang="ru-RU" altLang="ru-RU" dirty="0">
                    <a:solidFill>
                      <a:srgbClr val="002060"/>
                    </a:solidFill>
                  </a:rPr>
                  <a:t>влияют</a:t>
                </a:r>
                <a:r>
                  <a:rPr lang="ru-RU" altLang="ru-RU" dirty="0"/>
                  <a:t> на значения искомых параметров.</a:t>
                </a:r>
                <a:r>
                  <a:rPr lang="en-US" altLang="ru-RU" dirty="0"/>
                  <a:t> </a:t>
                </a:r>
                <a:endParaRPr lang="ru-RU" altLang="ru-RU" dirty="0"/>
              </a:p>
            </p:txBody>
          </p:sp>
        </mc:Choice>
        <mc:Fallback xmlns="">
          <p:sp>
            <p:nvSpPr>
              <p:cNvPr id="88" name="Прямоугольник 8">
                <a:extLst>
                  <a:ext uri="{FF2B5EF4-FFF2-40B4-BE49-F238E27FC236}">
                    <a16:creationId xmlns:a16="http://schemas.microsoft.com/office/drawing/2014/main" id="{F23AFDA8-4ACE-4402-961E-CF2327FD7B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227580" y="558487"/>
                <a:ext cx="8634043" cy="1077218"/>
              </a:xfrm>
              <a:prstGeom prst="rect">
                <a:avLst/>
              </a:prstGeom>
              <a:blipFill>
                <a:blip r:embed="rId2"/>
                <a:stretch>
                  <a:fillRect l="-353" t="-1705" b="-681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55094AE1-2A51-4AA0-BD50-8FF4B80E7800}"/>
              </a:ext>
            </a:extLst>
          </p:cNvPr>
          <p:cNvSpPr/>
          <p:nvPr/>
        </p:nvSpPr>
        <p:spPr>
          <a:xfrm>
            <a:off x="3939702" y="1857983"/>
            <a:ext cx="5758478" cy="27237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Рукописный ввод 2">
                <a:extLst>
                  <a:ext uri="{FF2B5EF4-FFF2-40B4-BE49-F238E27FC236}">
                    <a16:creationId xmlns:a16="http://schemas.microsoft.com/office/drawing/2014/main" id="{8DB1EB56-7A42-402D-A68B-1474A45F215B}"/>
                  </a:ext>
                </a:extLst>
              </p14:cNvPr>
              <p14:cNvContentPartPr/>
              <p14:nvPr/>
            </p14:nvContentPartPr>
            <p14:xfrm>
              <a:off x="5632560" y="1677600"/>
              <a:ext cx="5510880" cy="687240"/>
            </p14:xfrm>
          </p:contentPart>
        </mc:Choice>
        <mc:Fallback xmlns="">
          <p:pic>
            <p:nvPicPr>
              <p:cNvPr id="3" name="Рукописный ввод 2">
                <a:extLst>
                  <a:ext uri="{FF2B5EF4-FFF2-40B4-BE49-F238E27FC236}">
                    <a16:creationId xmlns:a16="http://schemas.microsoft.com/office/drawing/2014/main" id="{8DB1EB56-7A42-402D-A68B-1474A45F215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623200" y="1668240"/>
                <a:ext cx="5529600" cy="705960"/>
              </a:xfrm>
              <a:prstGeom prst="rect">
                <a:avLst/>
              </a:prstGeom>
            </p:spPr>
          </p:pic>
        </mc:Fallback>
      </mc:AlternateContent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0BC68259-3146-4B54-AA65-46684346A786}"/>
              </a:ext>
            </a:extLst>
          </p:cNvPr>
          <p:cNvGrpSpPr/>
          <p:nvPr/>
        </p:nvGrpSpPr>
        <p:grpSpPr>
          <a:xfrm>
            <a:off x="9371235" y="2166570"/>
            <a:ext cx="201600" cy="180720"/>
            <a:chOff x="9371235" y="2166570"/>
            <a:chExt cx="201600" cy="180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5" name="Рукописный ввод 4">
                  <a:extLst>
                    <a:ext uri="{FF2B5EF4-FFF2-40B4-BE49-F238E27FC236}">
                      <a16:creationId xmlns:a16="http://schemas.microsoft.com/office/drawing/2014/main" id="{6A3C7F61-3CE3-4727-BEC4-4E44E8576E93}"/>
                    </a:ext>
                  </a:extLst>
                </p14:cNvPr>
                <p14:cNvContentPartPr/>
                <p14:nvPr/>
              </p14:nvContentPartPr>
              <p14:xfrm>
                <a:off x="9371235" y="2205450"/>
                <a:ext cx="33120" cy="87840"/>
              </p14:xfrm>
            </p:contentPart>
          </mc:Choice>
          <mc:Fallback xmlns="">
            <p:pic>
              <p:nvPicPr>
                <p:cNvPr id="5" name="Рукописный ввод 4">
                  <a:extLst>
                    <a:ext uri="{FF2B5EF4-FFF2-40B4-BE49-F238E27FC236}">
                      <a16:creationId xmlns:a16="http://schemas.microsoft.com/office/drawing/2014/main" id="{6A3C7F61-3CE3-4727-BEC4-4E44E8576E93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362595" y="2196810"/>
                  <a:ext cx="5076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6" name="Рукописный ввод 5">
                  <a:extLst>
                    <a:ext uri="{FF2B5EF4-FFF2-40B4-BE49-F238E27FC236}">
                      <a16:creationId xmlns:a16="http://schemas.microsoft.com/office/drawing/2014/main" id="{B67E2E84-01B8-49BB-A117-5C6E34B230D0}"/>
                    </a:ext>
                  </a:extLst>
                </p14:cNvPr>
                <p14:cNvContentPartPr/>
                <p14:nvPr/>
              </p14:nvContentPartPr>
              <p14:xfrm>
                <a:off x="9380595" y="2166570"/>
                <a:ext cx="2160" cy="2520"/>
              </p14:xfrm>
            </p:contentPart>
          </mc:Choice>
          <mc:Fallback xmlns="">
            <p:pic>
              <p:nvPicPr>
                <p:cNvPr id="6" name="Рукописный ввод 5">
                  <a:extLst>
                    <a:ext uri="{FF2B5EF4-FFF2-40B4-BE49-F238E27FC236}">
                      <a16:creationId xmlns:a16="http://schemas.microsoft.com/office/drawing/2014/main" id="{B67E2E84-01B8-49BB-A117-5C6E34B230D0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9371595" y="2157930"/>
                  <a:ext cx="1980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7" name="Рукописный ввод 6">
                  <a:extLst>
                    <a:ext uri="{FF2B5EF4-FFF2-40B4-BE49-F238E27FC236}">
                      <a16:creationId xmlns:a16="http://schemas.microsoft.com/office/drawing/2014/main" id="{2B9472DC-E0F8-4CE3-A975-EC1E6049C34E}"/>
                    </a:ext>
                  </a:extLst>
                </p14:cNvPr>
                <p14:cNvContentPartPr/>
                <p14:nvPr/>
              </p14:nvContentPartPr>
              <p14:xfrm>
                <a:off x="9427035" y="2196450"/>
                <a:ext cx="49320" cy="81000"/>
              </p14:xfrm>
            </p:contentPart>
          </mc:Choice>
          <mc:Fallback xmlns="">
            <p:pic>
              <p:nvPicPr>
                <p:cNvPr id="7" name="Рукописный ввод 6">
                  <a:extLst>
                    <a:ext uri="{FF2B5EF4-FFF2-40B4-BE49-F238E27FC236}">
                      <a16:creationId xmlns:a16="http://schemas.microsoft.com/office/drawing/2014/main" id="{2B9472DC-E0F8-4CE3-A975-EC1E6049C34E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9418395" y="2187450"/>
                  <a:ext cx="6696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8" name="Рукописный ввод 7">
                  <a:extLst>
                    <a:ext uri="{FF2B5EF4-FFF2-40B4-BE49-F238E27FC236}">
                      <a16:creationId xmlns:a16="http://schemas.microsoft.com/office/drawing/2014/main" id="{57A05FAD-C345-45B3-A090-035F4C3BD94C}"/>
                    </a:ext>
                  </a:extLst>
                </p14:cNvPr>
                <p14:cNvContentPartPr/>
                <p14:nvPr/>
              </p14:nvContentPartPr>
              <p14:xfrm>
                <a:off x="9470955" y="2198250"/>
                <a:ext cx="101880" cy="149040"/>
              </p14:xfrm>
            </p:contentPart>
          </mc:Choice>
          <mc:Fallback xmlns="">
            <p:pic>
              <p:nvPicPr>
                <p:cNvPr id="8" name="Рукописный ввод 7">
                  <a:extLst>
                    <a:ext uri="{FF2B5EF4-FFF2-40B4-BE49-F238E27FC236}">
                      <a16:creationId xmlns:a16="http://schemas.microsoft.com/office/drawing/2014/main" id="{57A05FAD-C345-45B3-A090-035F4C3BD94C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9462315" y="2189610"/>
                  <a:ext cx="119520" cy="166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E36FAE20-6927-40F8-9002-A8E278BEC1B3}"/>
              </a:ext>
            </a:extLst>
          </p:cNvPr>
          <p:cNvSpPr/>
          <p:nvPr/>
        </p:nvSpPr>
        <p:spPr>
          <a:xfrm>
            <a:off x="5201190" y="6436909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dirty="0">
                <a:hlinkClick r:id="rId13"/>
              </a:rPr>
              <a:t>What is underfitting and overfitting</a:t>
            </a:r>
            <a:endParaRPr lang="ru-RU" dirty="0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EAA15B13-CB42-4597-B4F7-C4B701C99E9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358213" y="4035856"/>
            <a:ext cx="7560000" cy="2189985"/>
          </a:xfrm>
          <a:prstGeom prst="rect">
            <a:avLst/>
          </a:prstGeom>
        </p:spPr>
      </p:pic>
      <p:sp>
        <p:nvSpPr>
          <p:cNvPr id="15" name="Прямоугольник 8">
            <a:extLst>
              <a:ext uri="{FF2B5EF4-FFF2-40B4-BE49-F238E27FC236}">
                <a16:creationId xmlns:a16="http://schemas.microsoft.com/office/drawing/2014/main" id="{1D446D9F-186E-44A7-81FA-8D4B5D049F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47453" y="6078454"/>
            <a:ext cx="2148225" cy="523220"/>
          </a:xfrm>
          <a:prstGeom prst="rect">
            <a:avLst/>
          </a:prstGeom>
          <a:noFill/>
          <a:ln>
            <a:noFill/>
          </a:ln>
        </p:spPr>
        <p:txBody>
          <a:bodyPr wrap="square" numCol="1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tabLst>
                <a:tab pos="5826125" algn="l"/>
              </a:tabLst>
            </a:pPr>
            <a:r>
              <a:rPr lang="en-US" altLang="ru-RU" sz="1400" dirty="0"/>
              <a:t> </a:t>
            </a:r>
            <a:r>
              <a:rPr lang="ru-RU" altLang="ru-RU" sz="1400" dirty="0" err="1"/>
              <a:t>Недообучение</a:t>
            </a:r>
            <a:r>
              <a:rPr lang="ru-RU" altLang="ru-RU" sz="1400" dirty="0"/>
              <a:t> / </a:t>
            </a:r>
            <a:r>
              <a:rPr lang="en-US" altLang="ru-RU" sz="1400" dirty="0" err="1">
                <a:solidFill>
                  <a:srgbClr val="7030A0"/>
                </a:solidFill>
              </a:rPr>
              <a:t>Underfit</a:t>
            </a:r>
            <a:r>
              <a:rPr lang="en-US" altLang="ru-RU" sz="1400" dirty="0">
                <a:solidFill>
                  <a:srgbClr val="7030A0"/>
                </a:solidFill>
              </a:rPr>
              <a:t>, High bias</a:t>
            </a:r>
            <a:endParaRPr lang="ru-RU" altLang="ru-RU" sz="1400" dirty="0">
              <a:solidFill>
                <a:srgbClr val="7030A0"/>
              </a:solidFill>
            </a:endParaRPr>
          </a:p>
        </p:txBody>
      </p:sp>
      <p:sp>
        <p:nvSpPr>
          <p:cNvPr id="16" name="Прямоугольник 8">
            <a:extLst>
              <a:ext uri="{FF2B5EF4-FFF2-40B4-BE49-F238E27FC236}">
                <a16:creationId xmlns:a16="http://schemas.microsoft.com/office/drawing/2014/main" id="{D634BAE5-7D62-4753-A464-7A834AD0CE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24701" y="6064738"/>
            <a:ext cx="2148225" cy="523220"/>
          </a:xfrm>
          <a:prstGeom prst="rect">
            <a:avLst/>
          </a:prstGeom>
          <a:noFill/>
          <a:ln>
            <a:noFill/>
          </a:ln>
        </p:spPr>
        <p:txBody>
          <a:bodyPr wrap="square" numCol="1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tabLst>
                <a:tab pos="5826125" algn="l"/>
              </a:tabLst>
            </a:pPr>
            <a:r>
              <a:rPr lang="en-US" altLang="ru-RU" sz="1400" dirty="0"/>
              <a:t> </a:t>
            </a:r>
            <a:r>
              <a:rPr lang="ru-RU" altLang="ru-RU" sz="1400" dirty="0"/>
              <a:t>Норм.  / </a:t>
            </a:r>
            <a:r>
              <a:rPr lang="en-US" altLang="ru-RU" sz="1400" dirty="0">
                <a:solidFill>
                  <a:srgbClr val="7030A0"/>
                </a:solidFill>
              </a:rPr>
              <a:t>Appropriate fitting</a:t>
            </a:r>
            <a:endParaRPr lang="ru-RU" altLang="ru-RU" sz="1400" dirty="0">
              <a:solidFill>
                <a:srgbClr val="7030A0"/>
              </a:solidFill>
            </a:endParaRPr>
          </a:p>
        </p:txBody>
      </p:sp>
      <p:sp>
        <p:nvSpPr>
          <p:cNvPr id="17" name="Прямоугольник 8">
            <a:extLst>
              <a:ext uri="{FF2B5EF4-FFF2-40B4-BE49-F238E27FC236}">
                <a16:creationId xmlns:a16="http://schemas.microsoft.com/office/drawing/2014/main" id="{CF770CC9-4322-4E46-B2CB-6E68DD9339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01621" y="6066328"/>
            <a:ext cx="2148225" cy="523220"/>
          </a:xfrm>
          <a:prstGeom prst="rect">
            <a:avLst/>
          </a:prstGeom>
          <a:noFill/>
          <a:ln>
            <a:noFill/>
          </a:ln>
        </p:spPr>
        <p:txBody>
          <a:bodyPr wrap="square" numCol="1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tabLst>
                <a:tab pos="5826125" algn="l"/>
              </a:tabLst>
            </a:pPr>
            <a:r>
              <a:rPr lang="en-US" altLang="ru-RU" sz="1400" dirty="0"/>
              <a:t> </a:t>
            </a:r>
            <a:r>
              <a:rPr lang="ru-RU" altLang="ru-RU" sz="1400" dirty="0"/>
              <a:t>Переобучение / </a:t>
            </a:r>
            <a:r>
              <a:rPr lang="en-US" altLang="ru-RU" sz="1400" dirty="0" err="1">
                <a:solidFill>
                  <a:srgbClr val="7030A0"/>
                </a:solidFill>
              </a:rPr>
              <a:t>Overfit</a:t>
            </a:r>
            <a:r>
              <a:rPr lang="en-US" altLang="ru-RU" sz="1400" dirty="0">
                <a:solidFill>
                  <a:srgbClr val="7030A0"/>
                </a:solidFill>
              </a:rPr>
              <a:t>, High variance</a:t>
            </a:r>
            <a:endParaRPr lang="ru-RU" altLang="ru-RU" sz="1400" dirty="0">
              <a:solidFill>
                <a:srgbClr val="7030A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Объект 31">
                <a:extLst>
                  <a:ext uri="{FF2B5EF4-FFF2-40B4-BE49-F238E27FC236}">
                    <a16:creationId xmlns:a16="http://schemas.microsoft.com/office/drawing/2014/main" id="{DA7F0361-A615-4060-80E4-A52C6FB1FEEE}"/>
                  </a:ext>
                </a:extLst>
              </p:cNvPr>
              <p:cNvSpPr txBox="1"/>
              <p:nvPr/>
            </p:nvSpPr>
            <p:spPr bwMode="auto">
              <a:xfrm>
                <a:off x="336986" y="3304643"/>
                <a:ext cx="6930589" cy="792162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rgbClr val="FF0000"/>
                </a:solidFill>
              </a:ln>
            </p:spPr>
            <p:txBody>
              <a:bodyPr>
                <a:noAutofit/>
              </a:bodyPr>
              <a:lstStyle>
                <a:defPPr>
                  <a:defRPr lang="ru-RU"/>
                </a:defPPr>
                <a:lvl1pPr>
                  <a:defRPr sz="1600" i="1">
                    <a:solidFill>
                      <a:srgbClr val="000000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l-GR">
                              <a:latin typeface="Cambria Math" panose="02040503050406030204" pitchFamily="18" charset="0"/>
                            </a:rPr>
                            <m:t>Θ</m:t>
                          </m:r>
                        </m:e>
                      </m:d>
                      <m:r>
                        <a:rPr lang="ru-RU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ru-RU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ru-RU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d>
                            <m:d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ru-RU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func>
                                <m:func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ru-RU">
                                      <a:latin typeface="Cambria Math" panose="02040503050406030204" pitchFamily="18" charset="0"/>
                                    </a:rPr>
                                    <m:t>ln</m:t>
                                  </m:r>
                                </m:fName>
                                <m:e>
                                  <m:r>
                                    <a:rPr lang="ru-RU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</m:e>
                              </m:func>
                              <m:sSup>
                                <m:sSup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ru-RU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ru-RU">
                                  <a:latin typeface="Cambria Math" panose="02040503050406030204" pitchFamily="18" charset="0"/>
                                </a:rPr>
                                <m:t>)+(1−</m:t>
                              </m:r>
                              <m:sSup>
                                <m:sSup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ru-RU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ru-RU">
                                  <a:latin typeface="Cambria Math" panose="02040503050406030204" pitchFamily="18" charset="0"/>
                                </a:rPr>
                                <m:t>)(</m:t>
                              </m:r>
                              <m:func>
                                <m:func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ru-RU">
                                      <a:latin typeface="Cambria Math" panose="02040503050406030204" pitchFamily="18" charset="0"/>
                                    </a:rPr>
                                    <m:t>ln</m:t>
                                  </m:r>
                                </m:fName>
                                <m:e>
                                  <m:r>
                                    <a:rPr lang="ru-RU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</m:e>
                              </m:func>
                              <m:r>
                                <a:rPr lang="ru-RU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p>
                                <m:sSup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ru-RU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ru-RU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ru-R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Sup>
                            <m:sSubSupPr>
                              <m:ctrlPr>
                                <a:rPr lang="ru-R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ru-RU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  <m:r>
                        <a:rPr lang="ru-RU">
                          <a:latin typeface="Cambria Math" panose="02040503050406030204" pitchFamily="18" charset="0"/>
                        </a:rPr>
                        <m:t>⇒</m:t>
                      </m:r>
                      <m:r>
                        <m:rPr>
                          <m:sty m:val="p"/>
                        </m:rPr>
                        <a:rPr lang="ru-RU">
                          <a:latin typeface="Cambria Math" panose="02040503050406030204" pitchFamily="18" charset="0"/>
                        </a:rPr>
                        <m:t>min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8" name="Объект 31">
                <a:extLst>
                  <a:ext uri="{FF2B5EF4-FFF2-40B4-BE49-F238E27FC236}">
                    <a16:creationId xmlns:a16="http://schemas.microsoft.com/office/drawing/2014/main" id="{DA7F0361-A615-4060-80E4-A52C6FB1FE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36986" y="3304643"/>
                <a:ext cx="6930589" cy="79216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Прямоугольник 8">
                <a:extLst>
                  <a:ext uri="{FF2B5EF4-FFF2-40B4-BE49-F238E27FC236}">
                    <a16:creationId xmlns:a16="http://schemas.microsoft.com/office/drawing/2014/main" id="{2221D98D-2503-4880-97E7-3FDA3E0AE5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7175" y="2182866"/>
                <a:ext cx="7284522" cy="107721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numCol="1">
                <a:spAutoFit/>
              </a:bodyPr>
              <a:lstStyle>
                <a:lvl1pPr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r>
                  <a:rPr lang="en-US" altLang="ru-RU" dirty="0"/>
                  <a:t>1. </a:t>
                </a:r>
                <a:r>
                  <a:rPr lang="ru-RU" altLang="ru-RU" dirty="0"/>
                  <a:t>Масштабирование признаков / </a:t>
                </a:r>
                <a:r>
                  <a:rPr lang="en-US" altLang="ru-RU" dirty="0">
                    <a:solidFill>
                      <a:srgbClr val="7030A0"/>
                    </a:solidFill>
                  </a:rPr>
                  <a:t>Feature Scaling</a:t>
                </a:r>
                <a:endParaRPr lang="ru-RU" altLang="ru-RU" dirty="0">
                  <a:solidFill>
                    <a:srgbClr val="7030A0"/>
                  </a:solidFill>
                </a:endParaRPr>
              </a:p>
              <a:p>
                <a:r>
                  <a:rPr lang="en-US" altLang="ru-RU" dirty="0"/>
                  <a:t>2. </a:t>
                </a:r>
                <a:r>
                  <a:rPr lang="ru-RU" altLang="ru-RU" dirty="0"/>
                  <a:t>Скорость обучения </a:t>
                </a:r>
                <a:r>
                  <a:rPr lang="el-GR" altLang="ru-RU" dirty="0"/>
                  <a:t>α </a:t>
                </a:r>
                <a:r>
                  <a:rPr lang="ru-RU" altLang="ru-RU" dirty="0"/>
                  <a:t>/ </a:t>
                </a:r>
                <a:r>
                  <a:rPr lang="en-US" altLang="ru-RU" dirty="0">
                    <a:solidFill>
                      <a:srgbClr val="7030A0"/>
                    </a:solidFill>
                  </a:rPr>
                  <a:t>Learning rate</a:t>
                </a:r>
                <a:endParaRPr lang="ru-RU" altLang="ru-RU" dirty="0">
                  <a:solidFill>
                    <a:srgbClr val="7030A0"/>
                  </a:solidFill>
                </a:endParaRPr>
              </a:p>
              <a:p>
                <a:r>
                  <a:rPr lang="en-US" altLang="ru-RU" dirty="0"/>
                  <a:t>3. </a:t>
                </a:r>
                <a:r>
                  <a:rPr lang="ru-RU" altLang="ru-RU" dirty="0"/>
                  <a:t>Погрешность </a:t>
                </a:r>
                <a:r>
                  <a:rPr lang="el-GR" altLang="ru-RU" dirty="0"/>
                  <a:t>δ</a:t>
                </a:r>
                <a:r>
                  <a:rPr lang="ru-RU" altLang="ru-RU" dirty="0"/>
                  <a:t> и количество итераций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altLang="ru-RU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altLang="ru-RU" dirty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ru-RU" altLang="ru-RU" dirty="0">
                            <a:latin typeface="Cambria Math" panose="02040503050406030204" pitchFamily="18" charset="0"/>
                          </a:rPr>
                          <m:t>max</m:t>
                        </m:r>
                      </m:sub>
                    </m:sSub>
                  </m:oMath>
                </a14:m>
                <a:r>
                  <a:rPr lang="ru-RU" altLang="ru-RU" dirty="0"/>
                  <a:t> / </a:t>
                </a:r>
                <a:r>
                  <a:rPr lang="en-US" altLang="ru-RU" dirty="0">
                    <a:solidFill>
                      <a:srgbClr val="7030A0"/>
                    </a:solidFill>
                  </a:rPr>
                  <a:t>Error and </a:t>
                </a:r>
                <a:r>
                  <a:rPr lang="ru-RU" altLang="ru-RU" dirty="0">
                    <a:solidFill>
                      <a:srgbClr val="7030A0"/>
                    </a:solidFill>
                  </a:rPr>
                  <a:t> </a:t>
                </a:r>
                <a:r>
                  <a:rPr lang="en-US" altLang="ru-RU" dirty="0">
                    <a:solidFill>
                      <a:srgbClr val="7030A0"/>
                    </a:solidFill>
                  </a:rPr>
                  <a:t># of iterations</a:t>
                </a:r>
              </a:p>
              <a:p>
                <a:r>
                  <a:rPr lang="en-US" altLang="ru-RU" dirty="0"/>
                  <a:t>4. </a:t>
                </a:r>
                <a:r>
                  <a:rPr lang="ru-RU" altLang="ru-RU" dirty="0"/>
                  <a:t>Регуляризация / </a:t>
                </a:r>
                <a:r>
                  <a:rPr lang="en-US" altLang="ru-RU" dirty="0">
                    <a:solidFill>
                      <a:srgbClr val="7030A0"/>
                    </a:solidFill>
                  </a:rPr>
                  <a:t>Regularization</a:t>
                </a:r>
                <a:endParaRPr lang="ru-RU" altLang="ru-RU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9" name="Прямоугольник 8">
                <a:extLst>
                  <a:ext uri="{FF2B5EF4-FFF2-40B4-BE49-F238E27FC236}">
                    <a16:creationId xmlns:a16="http://schemas.microsoft.com/office/drawing/2014/main" id="{2221D98D-2503-4880-97E7-3FDA3E0AE5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7175" y="2182866"/>
                <a:ext cx="7284522" cy="1077218"/>
              </a:xfrm>
              <a:prstGeom prst="rect">
                <a:avLst/>
              </a:prstGeom>
              <a:blipFill>
                <a:blip r:embed="rId16"/>
                <a:stretch>
                  <a:fillRect l="-418" t="-1695" b="-621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1" name="Рукописный ввод 10">
                <a:extLst>
                  <a:ext uri="{FF2B5EF4-FFF2-40B4-BE49-F238E27FC236}">
                    <a16:creationId xmlns:a16="http://schemas.microsoft.com/office/drawing/2014/main" id="{D1F9D71D-AD32-4959-9261-7B0D08542B84}"/>
                  </a:ext>
                </a:extLst>
              </p14:cNvPr>
              <p14:cNvContentPartPr/>
              <p14:nvPr/>
            </p14:nvContentPartPr>
            <p14:xfrm>
              <a:off x="5275800" y="3440160"/>
              <a:ext cx="882360" cy="622800"/>
            </p14:xfrm>
          </p:contentPart>
        </mc:Choice>
        <mc:Fallback xmlns="">
          <p:pic>
            <p:nvPicPr>
              <p:cNvPr id="11" name="Рукописный ввод 10">
                <a:extLst>
                  <a:ext uri="{FF2B5EF4-FFF2-40B4-BE49-F238E27FC236}">
                    <a16:creationId xmlns:a16="http://schemas.microsoft.com/office/drawing/2014/main" id="{D1F9D71D-AD32-4959-9261-7B0D08542B84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5259960" y="3376800"/>
                <a:ext cx="913680" cy="749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12180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5" grpId="0"/>
      <p:bldP spid="16" grpId="0"/>
      <p:bldP spid="17" grpId="0"/>
      <p:bldP spid="18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8">
            <a:extLst>
              <a:ext uri="{FF2B5EF4-FFF2-40B4-BE49-F238E27FC236}">
                <a16:creationId xmlns:a16="http://schemas.microsoft.com/office/drawing/2014/main" id="{D3FFAB76-60D7-4C61-B89D-CE0AC3C5DE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7204" y="0"/>
            <a:ext cx="929479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sz="2800" b="1" dirty="0"/>
              <a:t>Самостоятельная работа / </a:t>
            </a:r>
            <a:r>
              <a:rPr lang="en-US" altLang="ru-RU" sz="2800" b="1" dirty="0">
                <a:solidFill>
                  <a:srgbClr val="7030A0"/>
                </a:solidFill>
              </a:rPr>
              <a:t>Homework</a:t>
            </a:r>
            <a:endParaRPr lang="ru-RU" altLang="ru-RU" sz="2800" b="1" dirty="0">
              <a:solidFill>
                <a:srgbClr val="7030A0"/>
              </a:solidFill>
            </a:endParaRPr>
          </a:p>
        </p:txBody>
      </p:sp>
      <p:sp>
        <p:nvSpPr>
          <p:cNvPr id="8" name="Прямоугольник 8">
            <a:extLst>
              <a:ext uri="{FF2B5EF4-FFF2-40B4-BE49-F238E27FC236}">
                <a16:creationId xmlns:a16="http://schemas.microsoft.com/office/drawing/2014/main" id="{84681B68-2D45-4B05-957E-3B417AC1B5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7580" y="1266778"/>
            <a:ext cx="8634043" cy="4480073"/>
          </a:xfrm>
          <a:prstGeom prst="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  <a:ln>
            <a:noFill/>
          </a:ln>
        </p:spPr>
        <p:txBody>
          <a:bodyPr wrap="square" numCol="1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ru-RU" altLang="ru-RU" b="1" dirty="0"/>
              <a:t>Вопросы: </a:t>
            </a:r>
            <a:endParaRPr lang="en-US" altLang="ru-RU" b="1" dirty="0"/>
          </a:p>
          <a:p>
            <a:pPr marL="342900" indent="-342900" algn="just" eaLnBrk="1" hangingPunct="1">
              <a:lnSpc>
                <a:spcPct val="150000"/>
              </a:lnSpc>
              <a:buAutoNum type="arabicPeriod"/>
            </a:pPr>
            <a:r>
              <a:rPr lang="ru-RU" dirty="0"/>
              <a:t>Почему не рекомендуется дифференцировать функции, полученные в результате регрессионного анализа данных?</a:t>
            </a:r>
            <a:endParaRPr lang="en-US" dirty="0"/>
          </a:p>
          <a:p>
            <a:pPr marL="342900" indent="-342900" algn="just" eaLnBrk="1" hangingPunct="1">
              <a:lnSpc>
                <a:spcPct val="150000"/>
              </a:lnSpc>
              <a:buAutoNum type="arabicPeriod"/>
            </a:pPr>
            <a:r>
              <a:rPr lang="ru-RU" dirty="0"/>
              <a:t>Почему нельзя сокращать «</a:t>
            </a:r>
            <a:r>
              <a:rPr lang="en-US" dirty="0"/>
              <a:t>d</a:t>
            </a:r>
            <a:r>
              <a:rPr lang="ru-RU" dirty="0"/>
              <a:t>»</a:t>
            </a:r>
            <a:r>
              <a:rPr lang="en-US" dirty="0"/>
              <a:t> </a:t>
            </a:r>
            <a:r>
              <a:rPr lang="ru-RU" dirty="0"/>
              <a:t>в выражении «</a:t>
            </a:r>
            <a:r>
              <a:rPr lang="en-US" dirty="0" err="1"/>
              <a:t>dy</a:t>
            </a:r>
            <a:r>
              <a:rPr lang="en-US" dirty="0"/>
              <a:t>/dx</a:t>
            </a:r>
            <a:r>
              <a:rPr lang="ru-RU" dirty="0"/>
              <a:t>»?</a:t>
            </a:r>
            <a:endParaRPr lang="en-US" dirty="0"/>
          </a:p>
          <a:p>
            <a:pPr marL="342900" indent="-342900" algn="just" eaLnBrk="1" hangingPunct="1">
              <a:lnSpc>
                <a:spcPct val="150000"/>
              </a:lnSpc>
              <a:buAutoNum type="arabicPeriod"/>
            </a:pPr>
            <a:r>
              <a:rPr lang="ru-RU" dirty="0"/>
              <a:t>В каких случаях математическое ожидание не совпадает со средним арифметическим значением?</a:t>
            </a:r>
            <a:endParaRPr lang="en-US" dirty="0"/>
          </a:p>
          <a:p>
            <a:pPr marL="342900" indent="-342900" algn="just" eaLnBrk="1" hangingPunct="1">
              <a:lnSpc>
                <a:spcPct val="150000"/>
              </a:lnSpc>
              <a:buAutoNum type="arabicPeriod"/>
            </a:pPr>
            <a:r>
              <a:rPr lang="ru-RU" dirty="0"/>
              <a:t>Каким образом можно улучшить метод градиентного спуска, чтобы находить с его помощью глобальные минимумы, вместо локальных?</a:t>
            </a:r>
            <a:endParaRPr lang="en-US" dirty="0"/>
          </a:p>
          <a:p>
            <a:pPr marL="342900" indent="-342900" algn="just" eaLnBrk="1" hangingPunct="1">
              <a:lnSpc>
                <a:spcPct val="150000"/>
              </a:lnSpc>
              <a:buAutoNum type="arabicPeriod"/>
            </a:pPr>
            <a:r>
              <a:rPr lang="ru-RU" altLang="ru-RU" dirty="0"/>
              <a:t>Можно ли рассмотренные задачи линейной регрессии решить аналитически, без применения метода градиентного спуска?</a:t>
            </a:r>
          </a:p>
          <a:p>
            <a:pPr marL="342900" indent="-342900" algn="just" eaLnBrk="1" hangingPunct="1">
              <a:lnSpc>
                <a:spcPct val="150000"/>
              </a:lnSpc>
              <a:buAutoNum type="arabicPeriod"/>
            </a:pPr>
            <a:r>
              <a:rPr lang="ru-RU" altLang="ru-RU" dirty="0"/>
              <a:t>Почему при построении регрессионных моделей обычно не рекомендуется применение полиномов высоких степеней?</a:t>
            </a:r>
          </a:p>
        </p:txBody>
      </p:sp>
    </p:spTree>
    <p:extLst>
      <p:ext uri="{BB962C8B-B14F-4D97-AF65-F5344CB8AC3E}">
        <p14:creationId xmlns:p14="http://schemas.microsoft.com/office/powerpoint/2010/main" val="35697514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E1E680F0-A955-4072-AEB4-3DB74DB754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00" r="14829" b="15008"/>
          <a:stretch/>
        </p:blipFill>
        <p:spPr bwMode="auto">
          <a:xfrm>
            <a:off x="12164" y="2143471"/>
            <a:ext cx="4428000" cy="4554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8">
            <a:extLst>
              <a:ext uri="{FF2B5EF4-FFF2-40B4-BE49-F238E27FC236}">
                <a16:creationId xmlns:a16="http://schemas.microsoft.com/office/drawing/2014/main" id="{D3FFAB76-60D7-4C61-B89D-CE0AC3C5DE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7204" y="0"/>
            <a:ext cx="929479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sz="2800" b="1" dirty="0"/>
              <a:t>Область исследования и основные понятия / </a:t>
            </a:r>
            <a:r>
              <a:rPr lang="en-US" altLang="ru-RU" sz="2800" b="1" dirty="0">
                <a:solidFill>
                  <a:srgbClr val="7030A0"/>
                </a:solidFill>
              </a:rPr>
              <a:t>Terms</a:t>
            </a:r>
            <a:endParaRPr lang="ru-RU" altLang="ru-RU" sz="2800" b="1" dirty="0">
              <a:solidFill>
                <a:srgbClr val="7030A0"/>
              </a:solidFill>
            </a:endParaRPr>
          </a:p>
        </p:txBody>
      </p:sp>
      <p:sp>
        <p:nvSpPr>
          <p:cNvPr id="8" name="Прямоугольник 8">
            <a:extLst>
              <a:ext uri="{FF2B5EF4-FFF2-40B4-BE49-F238E27FC236}">
                <a16:creationId xmlns:a16="http://schemas.microsoft.com/office/drawing/2014/main" id="{84681B68-2D45-4B05-957E-3B417AC1B5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7580" y="1396168"/>
            <a:ext cx="8634043" cy="1077218"/>
          </a:xfrm>
          <a:prstGeom prst="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  <a:ln>
            <a:noFill/>
          </a:ln>
        </p:spPr>
        <p:txBody>
          <a:bodyPr wrap="square" numCol="1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just" eaLnBrk="1" hangingPunct="1"/>
            <a:r>
              <a:rPr lang="ru-RU" altLang="ru-RU" b="1" dirty="0"/>
              <a:t>Искусственный интеллект / </a:t>
            </a:r>
            <a:r>
              <a:rPr lang="en-US" altLang="ru-RU" dirty="0">
                <a:solidFill>
                  <a:srgbClr val="7030A0"/>
                </a:solidFill>
              </a:rPr>
              <a:t>Artificial Intelligence (AI)</a:t>
            </a:r>
            <a:r>
              <a:rPr lang="ru-RU" altLang="ru-RU" dirty="0">
                <a:solidFill>
                  <a:srgbClr val="7030A0"/>
                </a:solidFill>
              </a:rPr>
              <a:t>: </a:t>
            </a:r>
            <a:endParaRPr lang="ru-RU" altLang="ru-RU" b="1" dirty="0"/>
          </a:p>
          <a:p>
            <a:pPr algn="just" eaLnBrk="1" hangingPunct="1"/>
            <a:r>
              <a:rPr lang="ru-RU" dirty="0"/>
              <a:t>область информатики, занимающаяся моделированием разумного поведения в компьютерах / </a:t>
            </a:r>
            <a:r>
              <a:rPr lang="en-US" dirty="0">
                <a:solidFill>
                  <a:srgbClr val="7030A0"/>
                </a:solidFill>
              </a:rPr>
              <a:t>a branch of computer science dealing with the simulation of intelligent behavior in computers</a:t>
            </a:r>
            <a:r>
              <a:rPr lang="ru-RU" dirty="0">
                <a:solidFill>
                  <a:srgbClr val="7030A0"/>
                </a:solidFill>
              </a:rPr>
              <a:t> </a:t>
            </a:r>
            <a:r>
              <a:rPr lang="ru-RU" dirty="0"/>
              <a:t>(</a:t>
            </a:r>
            <a:r>
              <a:rPr lang="en-US" dirty="0">
                <a:hlinkClick r:id="rId3"/>
              </a:rPr>
              <a:t>Merriam-Webster</a:t>
            </a:r>
            <a:r>
              <a:rPr lang="ru-RU" dirty="0"/>
              <a:t>)</a:t>
            </a:r>
            <a:r>
              <a:rPr lang="ru-RU" altLang="ru-RU" dirty="0"/>
              <a:t> 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1ACFF372-6D93-4916-800E-2A4BC678F170}"/>
              </a:ext>
            </a:extLst>
          </p:cNvPr>
          <p:cNvSpPr/>
          <p:nvPr/>
        </p:nvSpPr>
        <p:spPr>
          <a:xfrm>
            <a:off x="111089" y="6428261"/>
            <a:ext cx="141096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hlinkClick r:id="rId4"/>
              </a:rPr>
              <a:t>Deep Learning</a:t>
            </a:r>
            <a:endParaRPr lang="en-US" sz="1600" i="0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10" name="Прямоугольник 8">
            <a:extLst>
              <a:ext uri="{FF2B5EF4-FFF2-40B4-BE49-F238E27FC236}">
                <a16:creationId xmlns:a16="http://schemas.microsoft.com/office/drawing/2014/main" id="{787882D5-90EA-42E8-8CDD-231DC18F9A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71382" y="2529637"/>
            <a:ext cx="7490241" cy="2062103"/>
          </a:xfrm>
          <a:prstGeom prst="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  <a:ln>
            <a:noFill/>
          </a:ln>
        </p:spPr>
        <p:txBody>
          <a:bodyPr wrap="square" numCol="1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just" eaLnBrk="1" hangingPunct="1"/>
            <a:r>
              <a:rPr lang="ru-RU" altLang="ru-RU" b="1" dirty="0"/>
              <a:t>Машинное обучение / </a:t>
            </a:r>
            <a:r>
              <a:rPr lang="en-US" altLang="ru-RU" dirty="0">
                <a:solidFill>
                  <a:srgbClr val="7030A0"/>
                </a:solidFill>
              </a:rPr>
              <a:t>Machine Learning (ML)</a:t>
            </a:r>
            <a:r>
              <a:rPr lang="ru-RU" altLang="ru-RU" dirty="0">
                <a:solidFill>
                  <a:srgbClr val="7030A0"/>
                </a:solidFill>
              </a:rPr>
              <a:t>: </a:t>
            </a:r>
            <a:endParaRPr lang="ru-RU" altLang="ru-RU" b="1" dirty="0"/>
          </a:p>
          <a:p>
            <a:r>
              <a:rPr lang="ru-RU" dirty="0"/>
              <a:t>область знаний, в которой компьютеры обучаются без явного программирования</a:t>
            </a:r>
            <a:r>
              <a:rPr lang="en-US" dirty="0"/>
              <a:t>/ </a:t>
            </a:r>
            <a:r>
              <a:rPr lang="en-US" dirty="0">
                <a:solidFill>
                  <a:srgbClr val="7030A0"/>
                </a:solidFill>
              </a:rPr>
              <a:t>field of study that gives computers the ability to learn without being explicitly programmed (Arthur Samuel, 1959);</a:t>
            </a:r>
            <a:endParaRPr lang="ru-RU" dirty="0">
              <a:solidFill>
                <a:srgbClr val="7030A0"/>
              </a:solidFill>
            </a:endParaRPr>
          </a:p>
          <a:p>
            <a:r>
              <a:rPr lang="ru-RU" dirty="0"/>
              <a:t>задача «З», в ходе решения которой программа обучается из опыта «О»</a:t>
            </a:r>
            <a:r>
              <a:rPr lang="en-US" dirty="0"/>
              <a:t> </a:t>
            </a:r>
            <a:r>
              <a:rPr lang="ru-RU" dirty="0"/>
              <a:t>и повышает меру качества «К» </a:t>
            </a:r>
            <a:r>
              <a:rPr lang="en-US" dirty="0"/>
              <a:t>/ </a:t>
            </a:r>
            <a:r>
              <a:rPr lang="en-US" dirty="0">
                <a:solidFill>
                  <a:srgbClr val="7030A0"/>
                </a:solidFill>
              </a:rPr>
              <a:t>well-posed learning</a:t>
            </a:r>
            <a:r>
              <a:rPr lang="ru-RU" dirty="0">
                <a:solidFill>
                  <a:srgbClr val="7030A0"/>
                </a:solidFill>
              </a:rPr>
              <a:t> </a:t>
            </a:r>
            <a:r>
              <a:rPr lang="en-US" dirty="0">
                <a:solidFill>
                  <a:srgbClr val="7030A0"/>
                </a:solidFill>
              </a:rPr>
              <a:t>problem: a computer program is said to learn from experience E with respect to some task T and some performance measure P, if its performance on T, as  measured by P, improves with experience E (Tom Mitchell, 1998)</a:t>
            </a:r>
            <a:endParaRPr lang="ru-RU" altLang="ru-RU" dirty="0">
              <a:solidFill>
                <a:srgbClr val="7030A0"/>
              </a:solidFill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3A15F7E3-8EF5-491F-AC01-DEAF5F604D20}"/>
              </a:ext>
            </a:extLst>
          </p:cNvPr>
          <p:cNvSpPr/>
          <p:nvPr/>
        </p:nvSpPr>
        <p:spPr>
          <a:xfrm>
            <a:off x="4371383" y="4866100"/>
            <a:ext cx="749024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altLang="ru-RU" sz="1600" b="1" dirty="0">
                <a:latin typeface="Times New Roman" pitchFamily="18" charset="0"/>
              </a:rPr>
              <a:t>Идея / </a:t>
            </a:r>
            <a:r>
              <a:rPr lang="en-US" altLang="ru-RU" sz="1600" b="1" dirty="0">
                <a:solidFill>
                  <a:srgbClr val="7030A0"/>
                </a:solidFill>
                <a:latin typeface="Times New Roman" pitchFamily="18" charset="0"/>
              </a:rPr>
              <a:t>Idea	</a:t>
            </a:r>
            <a:r>
              <a:rPr lang="en-US" altLang="ru-RU" sz="1600" b="1" dirty="0">
                <a:latin typeface="Times New Roman" pitchFamily="18" charset="0"/>
              </a:rPr>
              <a:t>+</a:t>
            </a:r>
            <a:r>
              <a:rPr lang="ru-RU" altLang="ru-RU" sz="1600" b="1" dirty="0">
                <a:latin typeface="Times New Roman" pitchFamily="18" charset="0"/>
              </a:rPr>
              <a:t>	Подход</a:t>
            </a:r>
            <a:r>
              <a:rPr lang="en-US" altLang="ru-RU" sz="1600" b="1" dirty="0">
                <a:latin typeface="Times New Roman" pitchFamily="18" charset="0"/>
              </a:rPr>
              <a:t> / </a:t>
            </a:r>
            <a:r>
              <a:rPr lang="en-US" altLang="ru-RU" sz="1600" b="1" dirty="0">
                <a:solidFill>
                  <a:srgbClr val="7030A0"/>
                </a:solidFill>
                <a:latin typeface="Times New Roman" pitchFamily="18" charset="0"/>
              </a:rPr>
              <a:t>Approach	</a:t>
            </a:r>
            <a:r>
              <a:rPr lang="en-US" altLang="ru-RU" sz="1600" b="1" dirty="0">
                <a:latin typeface="Times New Roman" pitchFamily="18" charset="0"/>
              </a:rPr>
              <a:t> + </a:t>
            </a:r>
            <a:r>
              <a:rPr lang="ru-RU" altLang="ru-RU" sz="1600" b="1" dirty="0">
                <a:latin typeface="Times New Roman" pitchFamily="18" charset="0"/>
              </a:rPr>
              <a:t>	Средства / </a:t>
            </a:r>
            <a:r>
              <a:rPr lang="en-US" altLang="ru-RU" sz="1600" b="1" dirty="0">
                <a:solidFill>
                  <a:srgbClr val="7030A0"/>
                </a:solidFill>
                <a:latin typeface="Times New Roman" pitchFamily="18" charset="0"/>
              </a:rPr>
              <a:t>Tools</a:t>
            </a:r>
            <a:endParaRPr lang="ru-RU" sz="1600" b="1" dirty="0">
              <a:solidFill>
                <a:srgbClr val="7030A0"/>
              </a:solidFill>
              <a:latin typeface="Times New Roman" pitchFamily="18" charset="0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54983FEA-3E5F-4910-B095-A7796F3696FD}"/>
              </a:ext>
            </a:extLst>
          </p:cNvPr>
          <p:cNvSpPr/>
          <p:nvPr/>
        </p:nvSpPr>
        <p:spPr>
          <a:xfrm>
            <a:off x="6737229" y="440054"/>
            <a:ext cx="5124393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7030A0"/>
                </a:solidFill>
                <a:latin typeface="Times New Roman" pitchFamily="18" charset="0"/>
              </a:rPr>
              <a:t>“When I use a word,” Humpty Dumpty said in rather a scornful tone, “it means just what I choose it to mean—neither more nor less.”</a:t>
            </a:r>
          </a:p>
          <a:p>
            <a:pPr algn="r"/>
            <a:r>
              <a:rPr lang="en-US" sz="1400" dirty="0">
                <a:solidFill>
                  <a:srgbClr val="7030A0"/>
                </a:solidFill>
                <a:latin typeface="Times New Roman" pitchFamily="18" charset="0"/>
                <a:hlinkClick r:id="rId5"/>
              </a:rPr>
              <a:t>Through the looking glass</a:t>
            </a:r>
            <a:endParaRPr lang="ru-RU" sz="1400" dirty="0">
              <a:solidFill>
                <a:srgbClr val="7030A0"/>
              </a:solidFill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5383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Рисунок 80">
            <a:extLst>
              <a:ext uri="{FF2B5EF4-FFF2-40B4-BE49-F238E27FC236}">
                <a16:creationId xmlns:a16="http://schemas.microsoft.com/office/drawing/2014/main" id="{BC5071BC-5EB5-4918-8BBA-60D21DCB49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7554" y="1287448"/>
            <a:ext cx="3957663" cy="5580000"/>
          </a:xfrm>
          <a:prstGeom prst="rect">
            <a:avLst/>
          </a:prstGeom>
        </p:spPr>
      </p:pic>
      <p:sp>
        <p:nvSpPr>
          <p:cNvPr id="4" name="Прямоугольник 8">
            <a:extLst>
              <a:ext uri="{FF2B5EF4-FFF2-40B4-BE49-F238E27FC236}">
                <a16:creationId xmlns:a16="http://schemas.microsoft.com/office/drawing/2014/main" id="{D3FFAB76-60D7-4C61-B89D-CE0AC3C5DE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7204" y="0"/>
            <a:ext cx="929479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sz="2800" b="1" dirty="0"/>
              <a:t>Область исследования и основные понятия / </a:t>
            </a:r>
            <a:r>
              <a:rPr lang="en-US" altLang="ru-RU" sz="2800" b="1" dirty="0">
                <a:solidFill>
                  <a:srgbClr val="7030A0"/>
                </a:solidFill>
              </a:rPr>
              <a:t>Terms</a:t>
            </a:r>
            <a:endParaRPr lang="ru-RU" altLang="ru-RU" sz="2800" b="1" dirty="0">
              <a:solidFill>
                <a:srgbClr val="7030A0"/>
              </a:solidFill>
            </a:endParaRPr>
          </a:p>
        </p:txBody>
      </p:sp>
      <p:sp>
        <p:nvSpPr>
          <p:cNvPr id="10" name="Прямоугольник 8">
            <a:extLst>
              <a:ext uri="{FF2B5EF4-FFF2-40B4-BE49-F238E27FC236}">
                <a16:creationId xmlns:a16="http://schemas.microsoft.com/office/drawing/2014/main" id="{787882D5-90EA-42E8-8CDD-231DC18F9A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19389" y="573213"/>
            <a:ext cx="5250425" cy="369332"/>
          </a:xfrm>
          <a:prstGeom prst="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  <a:ln>
            <a:noFill/>
          </a:ln>
        </p:spPr>
        <p:txBody>
          <a:bodyPr wrap="square" numCol="1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sz="1800" b="1" dirty="0">
                <a:solidFill>
                  <a:srgbClr val="0070C0"/>
                </a:solidFill>
              </a:rPr>
              <a:t>Машинное обучение </a:t>
            </a:r>
            <a:r>
              <a:rPr lang="ru-RU" altLang="ru-RU" sz="1800" b="1" dirty="0"/>
              <a:t>/ </a:t>
            </a:r>
            <a:r>
              <a:rPr lang="en-US" altLang="ru-RU" sz="1800" dirty="0">
                <a:solidFill>
                  <a:srgbClr val="7030A0"/>
                </a:solidFill>
              </a:rPr>
              <a:t>ML</a:t>
            </a:r>
            <a:endParaRPr lang="ru-RU" altLang="ru-RU" sz="1800" dirty="0">
              <a:solidFill>
                <a:srgbClr val="7030A0"/>
              </a:solidFill>
            </a:endParaRPr>
          </a:p>
        </p:txBody>
      </p:sp>
      <p:sp>
        <p:nvSpPr>
          <p:cNvPr id="46" name="Прямоугольник 45">
            <a:extLst>
              <a:ext uri="{FF2B5EF4-FFF2-40B4-BE49-F238E27FC236}">
                <a16:creationId xmlns:a16="http://schemas.microsoft.com/office/drawing/2014/main" id="{BCF56C9B-DF37-4570-B7E3-1283155B252D}"/>
              </a:ext>
            </a:extLst>
          </p:cNvPr>
          <p:cNvSpPr/>
          <p:nvPr/>
        </p:nvSpPr>
        <p:spPr>
          <a:xfrm>
            <a:off x="8359968" y="6428261"/>
            <a:ext cx="141096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hlinkClick r:id="rId3"/>
              </a:rPr>
              <a:t>Deep Learning</a:t>
            </a:r>
            <a:endParaRPr lang="en-US" sz="1600" i="0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</p:txBody>
      </p:sp>
      <p:cxnSp>
        <p:nvCxnSpPr>
          <p:cNvPr id="6" name="Прямая со стрелкой 5">
            <a:extLst>
              <a:ext uri="{FF2B5EF4-FFF2-40B4-BE49-F238E27FC236}">
                <a16:creationId xmlns:a16="http://schemas.microsoft.com/office/drawing/2014/main" id="{11FBA2B0-BC70-4EFA-B3F1-8169B1BD2F28}"/>
              </a:ext>
            </a:extLst>
          </p:cNvPr>
          <p:cNvCxnSpPr/>
          <p:nvPr/>
        </p:nvCxnSpPr>
        <p:spPr>
          <a:xfrm>
            <a:off x="4485736" y="6766815"/>
            <a:ext cx="3779481" cy="0"/>
          </a:xfrm>
          <a:prstGeom prst="straightConnector1">
            <a:avLst/>
          </a:prstGeom>
          <a:ln w="12700">
            <a:solidFill>
              <a:srgbClr val="FF0000"/>
            </a:solidFill>
            <a:headEnd type="oval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C34055EB-4031-4D1C-81A7-D5A3DDE7B219}"/>
              </a:ext>
            </a:extLst>
          </p:cNvPr>
          <p:cNvSpPr/>
          <p:nvPr/>
        </p:nvSpPr>
        <p:spPr>
          <a:xfrm>
            <a:off x="7787602" y="6383996"/>
            <a:ext cx="4283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ru-RU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5" name="Прямая со стрелкой 54">
            <a:extLst>
              <a:ext uri="{FF2B5EF4-FFF2-40B4-BE49-F238E27FC236}">
                <a16:creationId xmlns:a16="http://schemas.microsoft.com/office/drawing/2014/main" id="{0EE0C2D1-23D4-4254-BE64-37ABE14C0BA1}"/>
              </a:ext>
            </a:extLst>
          </p:cNvPr>
          <p:cNvCxnSpPr>
            <a:cxnSpLocks/>
          </p:cNvCxnSpPr>
          <p:nvPr/>
        </p:nvCxnSpPr>
        <p:spPr>
          <a:xfrm>
            <a:off x="5372100" y="1037195"/>
            <a:ext cx="2893117" cy="0"/>
          </a:xfrm>
          <a:prstGeom prst="straightConnector1">
            <a:avLst/>
          </a:prstGeom>
          <a:ln w="12700">
            <a:solidFill>
              <a:srgbClr val="FF0000"/>
            </a:solidFill>
            <a:headEnd type="oval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1745EAB7-D05F-4F7E-8199-D109DEB9CD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7844" y="2430828"/>
            <a:ext cx="3857625" cy="3286125"/>
          </a:xfrm>
          <a:prstGeom prst="rect">
            <a:avLst/>
          </a:prstGeom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68D5F4A4-7554-4C2B-BFA5-10CA55CDFCA4}"/>
              </a:ext>
            </a:extLst>
          </p:cNvPr>
          <p:cNvSpPr/>
          <p:nvPr/>
        </p:nvSpPr>
        <p:spPr>
          <a:xfrm>
            <a:off x="348858" y="5176953"/>
            <a:ext cx="1440000" cy="108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C5A06952-0505-4D40-8D29-7F1862F841EF}"/>
              </a:ext>
            </a:extLst>
          </p:cNvPr>
          <p:cNvSpPr/>
          <p:nvPr/>
        </p:nvSpPr>
        <p:spPr>
          <a:xfrm>
            <a:off x="708857" y="5356953"/>
            <a:ext cx="720000" cy="720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43DD89DA-445A-43EF-858B-96D2D2C25F10}"/>
              </a:ext>
            </a:extLst>
          </p:cNvPr>
          <p:cNvSpPr/>
          <p:nvPr/>
        </p:nvSpPr>
        <p:spPr>
          <a:xfrm>
            <a:off x="368313" y="6399385"/>
            <a:ext cx="140108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Fig.1- A figure</a:t>
            </a:r>
            <a:endParaRPr lang="ru-RU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Стрелка: вверх 4">
            <a:extLst>
              <a:ext uri="{FF2B5EF4-FFF2-40B4-BE49-F238E27FC236}">
                <a16:creationId xmlns:a16="http://schemas.microsoft.com/office/drawing/2014/main" id="{63CB4C87-3E55-4D45-8486-34935D65CDE0}"/>
              </a:ext>
            </a:extLst>
          </p:cNvPr>
          <p:cNvSpPr/>
          <p:nvPr/>
        </p:nvSpPr>
        <p:spPr>
          <a:xfrm>
            <a:off x="953124" y="4590456"/>
            <a:ext cx="231463" cy="25849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Прямоугольник 8">
            <a:extLst>
              <a:ext uri="{FF2B5EF4-FFF2-40B4-BE49-F238E27FC236}">
                <a16:creationId xmlns:a16="http://schemas.microsoft.com/office/drawing/2014/main" id="{DFCC4104-E44F-45ED-B3AA-FE28BEF5E5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25" y="3322888"/>
            <a:ext cx="2086332" cy="1169551"/>
          </a:xfrm>
          <a:prstGeom prst="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  <a:ln>
            <a:noFill/>
          </a:ln>
        </p:spPr>
        <p:txBody>
          <a:bodyPr wrap="square" numCol="1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ru-RU" altLang="ru-RU" sz="14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% выделение границ;</a:t>
            </a:r>
          </a:p>
          <a:p>
            <a:r>
              <a:rPr lang="ru-RU" altLang="ru-RU" sz="14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% построен. контура;</a:t>
            </a:r>
          </a:p>
          <a:p>
            <a:r>
              <a:rPr lang="ru-RU" altLang="ru-RU" sz="14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% нахождение центра;</a:t>
            </a:r>
          </a:p>
          <a:p>
            <a:r>
              <a:rPr lang="ru-RU" altLang="ru-RU" sz="14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% </a:t>
            </a:r>
            <a:r>
              <a:rPr lang="ru-RU" altLang="ru-RU" sz="1400" dirty="0" err="1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нахожд</a:t>
            </a:r>
            <a:r>
              <a:rPr lang="ru-RU" altLang="ru-RU" sz="14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осей </a:t>
            </a:r>
            <a:r>
              <a:rPr lang="ru-RU" altLang="ru-RU" sz="1400" dirty="0" err="1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симм</a:t>
            </a:r>
            <a:r>
              <a:rPr lang="ru-RU" altLang="ru-RU" sz="14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.;</a:t>
            </a:r>
          </a:p>
          <a:p>
            <a:r>
              <a:rPr lang="ru-RU" altLang="ru-RU" sz="14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% логический вывод. </a:t>
            </a:r>
          </a:p>
        </p:txBody>
      </p:sp>
      <p:sp>
        <p:nvSpPr>
          <p:cNvPr id="16" name="Стрелка: вверх 15">
            <a:extLst>
              <a:ext uri="{FF2B5EF4-FFF2-40B4-BE49-F238E27FC236}">
                <a16:creationId xmlns:a16="http://schemas.microsoft.com/office/drawing/2014/main" id="{4CE3CF76-A99A-4644-9C86-15F1187ED683}"/>
              </a:ext>
            </a:extLst>
          </p:cNvPr>
          <p:cNvSpPr/>
          <p:nvPr/>
        </p:nvSpPr>
        <p:spPr>
          <a:xfrm>
            <a:off x="943501" y="2792258"/>
            <a:ext cx="231463" cy="25849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8">
            <a:extLst>
              <a:ext uri="{FF2B5EF4-FFF2-40B4-BE49-F238E27FC236}">
                <a16:creationId xmlns:a16="http://schemas.microsoft.com/office/drawing/2014/main" id="{96C009C3-5EF3-49F9-8CFD-8577845ECA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25" y="2328786"/>
            <a:ext cx="2086332" cy="338554"/>
          </a:xfrm>
          <a:prstGeom prst="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  <a:ln>
            <a:noFill/>
          </a:ln>
        </p:spPr>
        <p:txBody>
          <a:bodyPr wrap="square" numCol="1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ru-RU" altLang="ru-RU" dirty="0">
                <a:latin typeface="Arial" panose="020B0604020202020204" pitchFamily="34" charset="0"/>
                <a:cs typeface="Arial" panose="020B0604020202020204" pitchFamily="34" charset="0"/>
              </a:rPr>
              <a:t>Это квадрат!!! </a:t>
            </a: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72BD4D22-5DA8-43B8-84E1-7A9213480DCB}"/>
              </a:ext>
            </a:extLst>
          </p:cNvPr>
          <p:cNvSpPr/>
          <p:nvPr/>
        </p:nvSpPr>
        <p:spPr>
          <a:xfrm>
            <a:off x="2311956" y="5831966"/>
            <a:ext cx="720000" cy="54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D50767EA-E944-4950-B384-CA29DF58D389}"/>
              </a:ext>
            </a:extLst>
          </p:cNvPr>
          <p:cNvSpPr/>
          <p:nvPr/>
        </p:nvSpPr>
        <p:spPr>
          <a:xfrm>
            <a:off x="2578581" y="5902716"/>
            <a:ext cx="360000" cy="360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7BD2E20E-3B94-4232-87B7-AE2453222FA4}"/>
              </a:ext>
            </a:extLst>
          </p:cNvPr>
          <p:cNvSpPr/>
          <p:nvPr/>
        </p:nvSpPr>
        <p:spPr>
          <a:xfrm>
            <a:off x="3092833" y="5783631"/>
            <a:ext cx="720000" cy="54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E81E7149-094C-4CDA-B13C-AD561F60AEA7}"/>
              </a:ext>
            </a:extLst>
          </p:cNvPr>
          <p:cNvSpPr/>
          <p:nvPr/>
        </p:nvSpPr>
        <p:spPr>
          <a:xfrm>
            <a:off x="3163790" y="5935002"/>
            <a:ext cx="180000" cy="180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6A52DFB2-A63F-4FE0-93BA-A7E3039C4BD6}"/>
              </a:ext>
            </a:extLst>
          </p:cNvPr>
          <p:cNvSpPr/>
          <p:nvPr/>
        </p:nvSpPr>
        <p:spPr>
          <a:xfrm>
            <a:off x="2790540" y="6407596"/>
            <a:ext cx="8531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set</a:t>
            </a:r>
            <a:endParaRPr lang="ru-RU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B812E06F-FA9E-4951-AE6B-3CEECE74273A}"/>
              </a:ext>
            </a:extLst>
          </p:cNvPr>
          <p:cNvSpPr/>
          <p:nvPr/>
        </p:nvSpPr>
        <p:spPr>
          <a:xfrm>
            <a:off x="2531431" y="5330289"/>
            <a:ext cx="720000" cy="54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8CFE6A68-0588-4E1B-A0D4-9EB31C94A99F}"/>
              </a:ext>
            </a:extLst>
          </p:cNvPr>
          <p:cNvSpPr/>
          <p:nvPr/>
        </p:nvSpPr>
        <p:spPr>
          <a:xfrm>
            <a:off x="2758581" y="5486400"/>
            <a:ext cx="273375" cy="2363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8CCD491A-ECBF-425C-8070-4DEB3689D9FC}"/>
              </a:ext>
            </a:extLst>
          </p:cNvPr>
          <p:cNvSpPr/>
          <p:nvPr/>
        </p:nvSpPr>
        <p:spPr>
          <a:xfrm>
            <a:off x="3401295" y="5482689"/>
            <a:ext cx="720000" cy="54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Овал 24">
            <a:extLst>
              <a:ext uri="{FF2B5EF4-FFF2-40B4-BE49-F238E27FC236}">
                <a16:creationId xmlns:a16="http://schemas.microsoft.com/office/drawing/2014/main" id="{8F288455-D087-4BA1-94FC-4ADA8AE62F74}"/>
              </a:ext>
            </a:extLst>
          </p:cNvPr>
          <p:cNvSpPr/>
          <p:nvPr/>
        </p:nvSpPr>
        <p:spPr>
          <a:xfrm>
            <a:off x="3695823" y="5744676"/>
            <a:ext cx="180000" cy="18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Стрелка: вверх 25">
            <a:extLst>
              <a:ext uri="{FF2B5EF4-FFF2-40B4-BE49-F238E27FC236}">
                <a16:creationId xmlns:a16="http://schemas.microsoft.com/office/drawing/2014/main" id="{14EB4CDC-6809-4951-BEF3-5CBE53040080}"/>
              </a:ext>
            </a:extLst>
          </p:cNvPr>
          <p:cNvSpPr/>
          <p:nvPr/>
        </p:nvSpPr>
        <p:spPr>
          <a:xfrm>
            <a:off x="3087134" y="4965333"/>
            <a:ext cx="231463" cy="25849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Прямоугольник 8">
            <a:extLst>
              <a:ext uri="{FF2B5EF4-FFF2-40B4-BE49-F238E27FC236}">
                <a16:creationId xmlns:a16="http://schemas.microsoft.com/office/drawing/2014/main" id="{D033E295-6037-4444-A179-6E96147174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11957" y="3985865"/>
            <a:ext cx="1809338" cy="954107"/>
          </a:xfrm>
          <a:prstGeom prst="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  <a:ln>
            <a:noFill/>
          </a:ln>
        </p:spPr>
        <p:txBody>
          <a:bodyPr wrap="square" numCol="1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US" altLang="ru-RU" sz="14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%</a:t>
            </a:r>
            <a:r>
              <a:rPr lang="ru-RU" altLang="ru-RU" sz="14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4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обучение из опыта «О»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4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 повышение меры качества «К»</a:t>
            </a:r>
            <a:endParaRPr lang="ru-RU" altLang="ru-RU" sz="1400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Стрелка: вверх 27">
            <a:extLst>
              <a:ext uri="{FF2B5EF4-FFF2-40B4-BE49-F238E27FC236}">
                <a16:creationId xmlns:a16="http://schemas.microsoft.com/office/drawing/2014/main" id="{5F0B2B7D-E033-4D6E-8A10-0806071C1601}"/>
              </a:ext>
            </a:extLst>
          </p:cNvPr>
          <p:cNvSpPr/>
          <p:nvPr/>
        </p:nvSpPr>
        <p:spPr>
          <a:xfrm>
            <a:off x="3096824" y="3673961"/>
            <a:ext cx="231463" cy="25849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Прямоугольник 8">
            <a:extLst>
              <a:ext uri="{FF2B5EF4-FFF2-40B4-BE49-F238E27FC236}">
                <a16:creationId xmlns:a16="http://schemas.microsoft.com/office/drawing/2014/main" id="{C12CDE21-C9DC-4041-9D56-99CA009141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69127" y="3117534"/>
            <a:ext cx="1495798" cy="523220"/>
          </a:xfrm>
          <a:prstGeom prst="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  <a:ln>
            <a:noFill/>
          </a:ln>
        </p:spPr>
        <p:txBody>
          <a:bodyPr wrap="square" numCol="1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US" altLang="ru-RU" sz="14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%</a:t>
            </a:r>
            <a:r>
              <a:rPr lang="ru-RU" altLang="ru-RU" sz="14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обученная программа</a:t>
            </a:r>
          </a:p>
        </p:txBody>
      </p:sp>
      <p:cxnSp>
        <p:nvCxnSpPr>
          <p:cNvPr id="12" name="Соединитель: уступ 11">
            <a:extLst>
              <a:ext uri="{FF2B5EF4-FFF2-40B4-BE49-F238E27FC236}">
                <a16:creationId xmlns:a16="http://schemas.microsoft.com/office/drawing/2014/main" id="{34F90100-83AB-425C-BC13-278CED1874E0}"/>
              </a:ext>
            </a:extLst>
          </p:cNvPr>
          <p:cNvCxnSpPr>
            <a:stCxn id="2" idx="3"/>
            <a:endCxn id="29" idx="1"/>
          </p:cNvCxnSpPr>
          <p:nvPr/>
        </p:nvCxnSpPr>
        <p:spPr>
          <a:xfrm flipV="1">
            <a:off x="1788858" y="3379144"/>
            <a:ext cx="680269" cy="2337809"/>
          </a:xfrm>
          <a:prstGeom prst="bentConnector3">
            <a:avLst>
              <a:gd name="adj1" fmla="val 59905"/>
            </a:avLst>
          </a:prstGeom>
          <a:ln w="603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Стрелка: вверх 32">
            <a:extLst>
              <a:ext uri="{FF2B5EF4-FFF2-40B4-BE49-F238E27FC236}">
                <a16:creationId xmlns:a16="http://schemas.microsoft.com/office/drawing/2014/main" id="{7246DA96-AD2C-4301-B86C-250D489E0F53}"/>
              </a:ext>
            </a:extLst>
          </p:cNvPr>
          <p:cNvSpPr/>
          <p:nvPr/>
        </p:nvSpPr>
        <p:spPr>
          <a:xfrm>
            <a:off x="3096823" y="2795803"/>
            <a:ext cx="231463" cy="25849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" name="Прямоугольник 8">
            <a:extLst>
              <a:ext uri="{FF2B5EF4-FFF2-40B4-BE49-F238E27FC236}">
                <a16:creationId xmlns:a16="http://schemas.microsoft.com/office/drawing/2014/main" id="{5228510A-E662-49D4-A4C6-13398EF6EF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60186" y="2192265"/>
            <a:ext cx="1495798" cy="584775"/>
          </a:xfrm>
          <a:prstGeom prst="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  <a:ln>
            <a:noFill/>
          </a:ln>
        </p:spPr>
        <p:txBody>
          <a:bodyPr wrap="square" numCol="1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ru-RU" altLang="ru-RU" dirty="0">
                <a:latin typeface="Arial" panose="020B0604020202020204" pitchFamily="34" charset="0"/>
                <a:cs typeface="Arial" panose="020B0604020202020204" pitchFamily="34" charset="0"/>
              </a:rPr>
              <a:t>Это квадрат</a:t>
            </a:r>
          </a:p>
          <a:p>
            <a:pPr algn="ctr"/>
            <a:r>
              <a:rPr lang="ru-RU" altLang="ru-RU" dirty="0">
                <a:latin typeface="Arial" panose="020B0604020202020204" pitchFamily="34" charset="0"/>
                <a:cs typeface="Arial" panose="020B0604020202020204" pitchFamily="34" charset="0"/>
              </a:rPr>
              <a:t> (не круг)!!! </a:t>
            </a:r>
          </a:p>
        </p:txBody>
      </p:sp>
      <p:sp>
        <p:nvSpPr>
          <p:cNvPr id="36" name="Прямоугольник 8">
            <a:extLst>
              <a:ext uri="{FF2B5EF4-FFF2-40B4-BE49-F238E27FC236}">
                <a16:creationId xmlns:a16="http://schemas.microsoft.com/office/drawing/2014/main" id="{C08661FF-9C88-4EA1-AE86-E493BF4881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59968" y="1061444"/>
            <a:ext cx="3488731" cy="830997"/>
          </a:xfrm>
          <a:prstGeom prst="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  <a:ln>
            <a:noFill/>
          </a:ln>
        </p:spPr>
        <p:txBody>
          <a:bodyPr wrap="square" numCol="1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just" eaLnBrk="1" hangingPunct="1"/>
            <a:r>
              <a:rPr lang="ru-RU" altLang="ru-RU" b="1" dirty="0"/>
              <a:t>Признаки / </a:t>
            </a:r>
            <a:r>
              <a:rPr lang="en-US" altLang="ru-RU" dirty="0">
                <a:solidFill>
                  <a:srgbClr val="7030A0"/>
                </a:solidFill>
              </a:rPr>
              <a:t>Features</a:t>
            </a:r>
            <a:r>
              <a:rPr lang="ru-RU" altLang="ru-RU" dirty="0">
                <a:solidFill>
                  <a:srgbClr val="7030A0"/>
                </a:solidFill>
              </a:rPr>
              <a:t>: </a:t>
            </a:r>
            <a:endParaRPr lang="ru-RU" altLang="ru-RU" b="1" dirty="0"/>
          </a:p>
          <a:p>
            <a:r>
              <a:rPr lang="ru-RU" dirty="0"/>
              <a:t>свойства объекта исследования, выделяемые при обучении </a:t>
            </a:r>
            <a:endParaRPr lang="ru-RU" altLang="ru-RU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2798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1" grpId="0" animBg="1"/>
      <p:bldP spid="3" grpId="0"/>
      <p:bldP spid="5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/>
      <p:bldP spid="23" grpId="0" animBg="1"/>
      <p:bldP spid="8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3" grpId="0" animBg="1"/>
      <p:bldP spid="34" grpId="0" animBg="1"/>
      <p:bldP spid="3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8">
            <a:extLst>
              <a:ext uri="{FF2B5EF4-FFF2-40B4-BE49-F238E27FC236}">
                <a16:creationId xmlns:a16="http://schemas.microsoft.com/office/drawing/2014/main" id="{D3FFAB76-60D7-4C61-B89D-CE0AC3C5DE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7204" y="0"/>
            <a:ext cx="929479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sz="2800" b="1" dirty="0"/>
              <a:t>Область исследования и основные понятия / </a:t>
            </a:r>
            <a:r>
              <a:rPr lang="en-US" altLang="ru-RU" sz="2800" b="1" dirty="0">
                <a:solidFill>
                  <a:srgbClr val="7030A0"/>
                </a:solidFill>
              </a:rPr>
              <a:t>Terms</a:t>
            </a:r>
            <a:endParaRPr lang="ru-RU" altLang="ru-RU" sz="2800" b="1" dirty="0">
              <a:solidFill>
                <a:srgbClr val="7030A0"/>
              </a:solidFill>
            </a:endParaRPr>
          </a:p>
        </p:txBody>
      </p:sp>
      <p:sp>
        <p:nvSpPr>
          <p:cNvPr id="10" name="Прямоугольник 8">
            <a:extLst>
              <a:ext uri="{FF2B5EF4-FFF2-40B4-BE49-F238E27FC236}">
                <a16:creationId xmlns:a16="http://schemas.microsoft.com/office/drawing/2014/main" id="{787882D5-90EA-42E8-8CDD-231DC18F9A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19389" y="573213"/>
            <a:ext cx="5250425" cy="369332"/>
          </a:xfrm>
          <a:prstGeom prst="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  <a:ln>
            <a:noFill/>
          </a:ln>
        </p:spPr>
        <p:txBody>
          <a:bodyPr wrap="square" numCol="1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sz="1800" b="1" dirty="0">
                <a:solidFill>
                  <a:srgbClr val="0070C0"/>
                </a:solidFill>
              </a:rPr>
              <a:t>Машинное обучение </a:t>
            </a:r>
            <a:r>
              <a:rPr lang="ru-RU" altLang="ru-RU" sz="1800" b="1" dirty="0"/>
              <a:t>/ </a:t>
            </a:r>
            <a:r>
              <a:rPr lang="en-US" altLang="ru-RU" dirty="0">
                <a:solidFill>
                  <a:srgbClr val="7030A0"/>
                </a:solidFill>
              </a:rPr>
              <a:t>ML</a:t>
            </a:r>
            <a:endParaRPr lang="ru-RU" altLang="ru-RU" dirty="0">
              <a:solidFill>
                <a:srgbClr val="7030A0"/>
              </a:solidFill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414A9615-7EA7-4922-B2D9-503A57279F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43665" y="1186245"/>
            <a:ext cx="2595769" cy="615553"/>
          </a:xfrm>
          <a:prstGeom prst="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  <a:ln>
            <a:noFill/>
          </a:ln>
        </p:spPr>
        <p:txBody>
          <a:bodyPr wrap="square" numCol="1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sz="1800" b="1" dirty="0">
                <a:solidFill>
                  <a:srgbClr val="0070C0"/>
                </a:solidFill>
              </a:rPr>
              <a:t>Обучение с учителем / </a:t>
            </a:r>
            <a:endParaRPr lang="en-US" altLang="ru-RU" sz="1800" b="1" dirty="0">
              <a:solidFill>
                <a:srgbClr val="0070C0"/>
              </a:solidFill>
            </a:endParaRPr>
          </a:p>
          <a:p>
            <a:pPr algn="ctr" eaLnBrk="1" hangingPunct="1"/>
            <a:r>
              <a:rPr lang="en-US" altLang="ru-RU" dirty="0">
                <a:solidFill>
                  <a:srgbClr val="7030A0"/>
                </a:solidFill>
              </a:rPr>
              <a:t>Supervised learning</a:t>
            </a:r>
            <a:endParaRPr lang="ru-RU" altLang="ru-RU" dirty="0">
              <a:solidFill>
                <a:srgbClr val="7030A0"/>
              </a:solidFill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59C533F6-C845-4122-B12D-A741268EE9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98101" y="1186244"/>
            <a:ext cx="3630598" cy="615553"/>
          </a:xfrm>
          <a:prstGeom prst="rect">
            <a:avLst/>
          </a:prstGeom>
          <a:noFill/>
          <a:ln>
            <a:noFill/>
          </a:ln>
        </p:spPr>
        <p:txBody>
          <a:bodyPr wrap="square" numCol="1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en-US" altLang="ru-RU" sz="1800" b="1" dirty="0">
                <a:solidFill>
                  <a:srgbClr val="0070C0"/>
                </a:solidFill>
              </a:rPr>
              <a:t>…</a:t>
            </a:r>
            <a:r>
              <a:rPr lang="ru-RU" altLang="ru-RU" sz="1800" b="1" dirty="0">
                <a:solidFill>
                  <a:srgbClr val="0070C0"/>
                </a:solidFill>
              </a:rPr>
              <a:t>Обучение с подкреплением /</a:t>
            </a:r>
            <a:r>
              <a:rPr lang="ru-RU" altLang="ru-RU" b="1" dirty="0">
                <a:solidFill>
                  <a:srgbClr val="0070C0"/>
                </a:solidFill>
              </a:rPr>
              <a:t> </a:t>
            </a:r>
            <a:endParaRPr lang="en-US" altLang="ru-RU" b="1" dirty="0">
              <a:solidFill>
                <a:srgbClr val="0070C0"/>
              </a:solidFill>
            </a:endParaRPr>
          </a:p>
          <a:p>
            <a:pPr algn="ctr" eaLnBrk="1" hangingPunct="1"/>
            <a:r>
              <a:rPr lang="en-US" altLang="ru-RU" dirty="0">
                <a:solidFill>
                  <a:srgbClr val="7030A0"/>
                </a:solidFill>
              </a:rPr>
              <a:t>Reinforcement learning…</a:t>
            </a:r>
            <a:endParaRPr lang="ru-RU" altLang="ru-RU" dirty="0">
              <a:solidFill>
                <a:srgbClr val="7030A0"/>
              </a:solidFill>
            </a:endParaRP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FAB3E189-EAE0-4561-B532-090FA3E0CB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69916" y="1186244"/>
            <a:ext cx="2595769" cy="615553"/>
          </a:xfrm>
          <a:prstGeom prst="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  <a:ln>
            <a:noFill/>
          </a:ln>
        </p:spPr>
        <p:txBody>
          <a:bodyPr wrap="square" numCol="1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sz="1800" b="1" dirty="0">
                <a:solidFill>
                  <a:srgbClr val="0070C0"/>
                </a:solidFill>
              </a:rPr>
              <a:t>Обучение без учителя / </a:t>
            </a:r>
            <a:endParaRPr lang="en-US" altLang="ru-RU" sz="1800" b="1" dirty="0">
              <a:solidFill>
                <a:srgbClr val="0070C0"/>
              </a:solidFill>
            </a:endParaRPr>
          </a:p>
          <a:p>
            <a:pPr algn="ctr" eaLnBrk="1" hangingPunct="1"/>
            <a:r>
              <a:rPr lang="en-US" altLang="ru-RU" dirty="0">
                <a:solidFill>
                  <a:srgbClr val="7030A0"/>
                </a:solidFill>
              </a:rPr>
              <a:t>Unsupervised learning</a:t>
            </a:r>
            <a:endParaRPr lang="ru-RU" altLang="ru-RU" dirty="0">
              <a:solidFill>
                <a:srgbClr val="7030A0"/>
              </a:solidFill>
            </a:endParaRPr>
          </a:p>
        </p:txBody>
      </p:sp>
      <p:cxnSp>
        <p:nvCxnSpPr>
          <p:cNvPr id="13" name="Прямая со стрелкой 12">
            <a:extLst>
              <a:ext uri="{FF2B5EF4-FFF2-40B4-BE49-F238E27FC236}">
                <a16:creationId xmlns:a16="http://schemas.microsoft.com/office/drawing/2014/main" id="{5640B4DE-3607-4FEF-AB77-1656EE1CCA6C}"/>
              </a:ext>
            </a:extLst>
          </p:cNvPr>
          <p:cNvCxnSpPr>
            <a:cxnSpLocks/>
            <a:stCxn id="10" idx="2"/>
            <a:endCxn id="9" idx="0"/>
          </p:cNvCxnSpPr>
          <p:nvPr/>
        </p:nvCxnSpPr>
        <p:spPr>
          <a:xfrm>
            <a:off x="7544602" y="942545"/>
            <a:ext cx="3196948" cy="243700"/>
          </a:xfrm>
          <a:prstGeom prst="straightConnector1">
            <a:avLst/>
          </a:prstGeom>
          <a:ln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 стрелкой 14">
            <a:extLst>
              <a:ext uri="{FF2B5EF4-FFF2-40B4-BE49-F238E27FC236}">
                <a16:creationId xmlns:a16="http://schemas.microsoft.com/office/drawing/2014/main" id="{53014836-90B8-47E0-9AE3-E9EFFD4D02EF}"/>
              </a:ext>
            </a:extLst>
          </p:cNvPr>
          <p:cNvCxnSpPr>
            <a:cxnSpLocks/>
            <a:stCxn id="10" idx="2"/>
            <a:endCxn id="12" idx="0"/>
          </p:cNvCxnSpPr>
          <p:nvPr/>
        </p:nvCxnSpPr>
        <p:spPr>
          <a:xfrm flipH="1">
            <a:off x="4267801" y="942545"/>
            <a:ext cx="3276801" cy="243699"/>
          </a:xfrm>
          <a:prstGeom prst="straightConnector1">
            <a:avLst/>
          </a:prstGeom>
          <a:ln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DBDA49C9-C883-4C32-919D-CD51F01805A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6950" y="1771019"/>
            <a:ext cx="1115304" cy="927180"/>
          </a:xfrm>
          <a:prstGeom prst="rect">
            <a:avLst/>
          </a:prstGeom>
        </p:spPr>
      </p:pic>
      <p:cxnSp>
        <p:nvCxnSpPr>
          <p:cNvPr id="24" name="Прямая со стрелкой 23">
            <a:extLst>
              <a:ext uri="{FF2B5EF4-FFF2-40B4-BE49-F238E27FC236}">
                <a16:creationId xmlns:a16="http://schemas.microsoft.com/office/drawing/2014/main" id="{DF8967B8-ABDE-4BC2-BAF3-23A3CC67B6C3}"/>
              </a:ext>
            </a:extLst>
          </p:cNvPr>
          <p:cNvCxnSpPr>
            <a:cxnSpLocks/>
          </p:cNvCxnSpPr>
          <p:nvPr/>
        </p:nvCxnSpPr>
        <p:spPr>
          <a:xfrm flipV="1">
            <a:off x="10215140" y="1849270"/>
            <a:ext cx="0" cy="84892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 стрелкой 27">
            <a:extLst>
              <a:ext uri="{FF2B5EF4-FFF2-40B4-BE49-F238E27FC236}">
                <a16:creationId xmlns:a16="http://schemas.microsoft.com/office/drawing/2014/main" id="{4B74781F-EA0A-4C17-9DB7-7EDF20C59DD2}"/>
              </a:ext>
            </a:extLst>
          </p:cNvPr>
          <p:cNvCxnSpPr>
            <a:cxnSpLocks/>
          </p:cNvCxnSpPr>
          <p:nvPr/>
        </p:nvCxnSpPr>
        <p:spPr>
          <a:xfrm>
            <a:off x="10215140" y="2697097"/>
            <a:ext cx="895693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D86CB05-1DCD-45D7-A031-8B42CD19D615}"/>
                  </a:ext>
                </a:extLst>
              </p:cNvPr>
              <p:cNvSpPr txBox="1"/>
              <p:nvPr/>
            </p:nvSpPr>
            <p:spPr>
              <a:xfrm>
                <a:off x="11110833" y="2652351"/>
                <a:ext cx="27610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D86CB05-1DCD-45D7-A031-8B42CD19D6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10833" y="2652351"/>
                <a:ext cx="276101" cy="276999"/>
              </a:xfrm>
              <a:prstGeom prst="rect">
                <a:avLst/>
              </a:prstGeom>
              <a:blipFill>
                <a:blip r:embed="rId3"/>
                <a:stretch>
                  <a:fillRect l="-13333" r="-6667" b="-1521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E2B4CB1-6254-4658-ADA7-70D4DE88F047}"/>
                  </a:ext>
                </a:extLst>
              </p:cNvPr>
              <p:cNvSpPr txBox="1"/>
              <p:nvPr/>
            </p:nvSpPr>
            <p:spPr>
              <a:xfrm>
                <a:off x="9898239" y="1764391"/>
                <a:ext cx="2814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ru-RU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E2B4CB1-6254-4658-ADA7-70D4DE88F0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98239" y="1764391"/>
                <a:ext cx="281423" cy="276999"/>
              </a:xfrm>
              <a:prstGeom prst="rect">
                <a:avLst/>
              </a:prstGeom>
              <a:blipFill>
                <a:blip r:embed="rId4"/>
                <a:stretch>
                  <a:fillRect l="-13043" r="-6522" b="-1521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Знак умножения 35">
            <a:extLst>
              <a:ext uri="{FF2B5EF4-FFF2-40B4-BE49-F238E27FC236}">
                <a16:creationId xmlns:a16="http://schemas.microsoft.com/office/drawing/2014/main" id="{1C018D69-9CE7-4D52-9325-78959EBCB04E}"/>
              </a:ext>
            </a:extLst>
          </p:cNvPr>
          <p:cNvSpPr/>
          <p:nvPr/>
        </p:nvSpPr>
        <p:spPr>
          <a:xfrm>
            <a:off x="10246532" y="2303256"/>
            <a:ext cx="220184" cy="179715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7" name="Знак умножения 36">
            <a:extLst>
              <a:ext uri="{FF2B5EF4-FFF2-40B4-BE49-F238E27FC236}">
                <a16:creationId xmlns:a16="http://schemas.microsoft.com/office/drawing/2014/main" id="{1C5858F0-39BC-464A-910B-59906A4F8ED8}"/>
              </a:ext>
            </a:extLst>
          </p:cNvPr>
          <p:cNvSpPr/>
          <p:nvPr/>
        </p:nvSpPr>
        <p:spPr>
          <a:xfrm>
            <a:off x="10442063" y="2239993"/>
            <a:ext cx="220184" cy="179715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8" name="Знак умножения 37">
            <a:extLst>
              <a:ext uri="{FF2B5EF4-FFF2-40B4-BE49-F238E27FC236}">
                <a16:creationId xmlns:a16="http://schemas.microsoft.com/office/drawing/2014/main" id="{5F8E8B36-3F2E-45BD-AB4D-0D18F6492276}"/>
              </a:ext>
            </a:extLst>
          </p:cNvPr>
          <p:cNvSpPr/>
          <p:nvPr/>
        </p:nvSpPr>
        <p:spPr>
          <a:xfrm>
            <a:off x="10398932" y="2429774"/>
            <a:ext cx="220184" cy="179715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9" name="Блок-схема: узел 38">
            <a:extLst>
              <a:ext uri="{FF2B5EF4-FFF2-40B4-BE49-F238E27FC236}">
                <a16:creationId xmlns:a16="http://schemas.microsoft.com/office/drawing/2014/main" id="{20BC38A5-D9F6-4D8A-9A56-413CD3D602AF}"/>
              </a:ext>
            </a:extLst>
          </p:cNvPr>
          <p:cNvSpPr/>
          <p:nvPr/>
        </p:nvSpPr>
        <p:spPr>
          <a:xfrm>
            <a:off x="10619116" y="1993265"/>
            <a:ext cx="122432" cy="110992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0" name="Блок-схема: узел 39">
            <a:extLst>
              <a:ext uri="{FF2B5EF4-FFF2-40B4-BE49-F238E27FC236}">
                <a16:creationId xmlns:a16="http://schemas.microsoft.com/office/drawing/2014/main" id="{0D79D40B-3758-4F2A-9AD3-29636567D343}"/>
              </a:ext>
            </a:extLst>
          </p:cNvPr>
          <p:cNvSpPr/>
          <p:nvPr/>
        </p:nvSpPr>
        <p:spPr>
          <a:xfrm>
            <a:off x="10771516" y="2059037"/>
            <a:ext cx="122432" cy="110992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1" name="Блок-схема: узел 40">
            <a:extLst>
              <a:ext uri="{FF2B5EF4-FFF2-40B4-BE49-F238E27FC236}">
                <a16:creationId xmlns:a16="http://schemas.microsoft.com/office/drawing/2014/main" id="{1FAD73D4-6376-44DB-B115-8B1B7DABB759}"/>
              </a:ext>
            </a:extLst>
          </p:cNvPr>
          <p:cNvSpPr/>
          <p:nvPr/>
        </p:nvSpPr>
        <p:spPr>
          <a:xfrm>
            <a:off x="10665639" y="2174541"/>
            <a:ext cx="122432" cy="110992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43" name="Прямая соединительная линия 42">
            <a:extLst>
              <a:ext uri="{FF2B5EF4-FFF2-40B4-BE49-F238E27FC236}">
                <a16:creationId xmlns:a16="http://schemas.microsoft.com/office/drawing/2014/main" id="{1702BFB5-DBB4-466C-8A76-9F94F3E1409E}"/>
              </a:ext>
            </a:extLst>
          </p:cNvPr>
          <p:cNvCxnSpPr>
            <a:cxnSpLocks/>
          </p:cNvCxnSpPr>
          <p:nvPr/>
        </p:nvCxnSpPr>
        <p:spPr>
          <a:xfrm flipV="1">
            <a:off x="10427970" y="2197920"/>
            <a:ext cx="7743" cy="509453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Прямая соединительная линия 43">
            <a:extLst>
              <a:ext uri="{FF2B5EF4-FFF2-40B4-BE49-F238E27FC236}">
                <a16:creationId xmlns:a16="http://schemas.microsoft.com/office/drawing/2014/main" id="{0C651DD5-1F75-4E75-AEA9-4DEBC3D61D2C}"/>
              </a:ext>
            </a:extLst>
          </p:cNvPr>
          <p:cNvCxnSpPr>
            <a:cxnSpLocks/>
          </p:cNvCxnSpPr>
          <p:nvPr/>
        </p:nvCxnSpPr>
        <p:spPr>
          <a:xfrm flipH="1" flipV="1">
            <a:off x="10189169" y="2197920"/>
            <a:ext cx="217615" cy="1101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Группа 53">
            <a:extLst>
              <a:ext uri="{FF2B5EF4-FFF2-40B4-BE49-F238E27FC236}">
                <a16:creationId xmlns:a16="http://schemas.microsoft.com/office/drawing/2014/main" id="{B4A454A3-81AD-489F-A139-0F92D2C182EC}"/>
              </a:ext>
            </a:extLst>
          </p:cNvPr>
          <p:cNvGrpSpPr/>
          <p:nvPr/>
        </p:nvGrpSpPr>
        <p:grpSpPr>
          <a:xfrm>
            <a:off x="10311515" y="2019170"/>
            <a:ext cx="60840" cy="141120"/>
            <a:chOff x="3903200" y="1930270"/>
            <a:chExt cx="60840" cy="141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52" name="Рукописный ввод 51">
                  <a:extLst>
                    <a:ext uri="{FF2B5EF4-FFF2-40B4-BE49-F238E27FC236}">
                      <a16:creationId xmlns:a16="http://schemas.microsoft.com/office/drawing/2014/main" id="{39B8D178-D3C6-4E34-BF15-92669C8A1351}"/>
                    </a:ext>
                  </a:extLst>
                </p14:cNvPr>
                <p14:cNvContentPartPr/>
                <p14:nvPr/>
              </p14:nvContentPartPr>
              <p14:xfrm>
                <a:off x="3903200" y="1930270"/>
                <a:ext cx="60840" cy="115200"/>
              </p14:xfrm>
            </p:contentPart>
          </mc:Choice>
          <mc:Fallback xmlns="">
            <p:pic>
              <p:nvPicPr>
                <p:cNvPr id="52" name="Рукописный ввод 51">
                  <a:extLst>
                    <a:ext uri="{FF2B5EF4-FFF2-40B4-BE49-F238E27FC236}">
                      <a16:creationId xmlns:a16="http://schemas.microsoft.com/office/drawing/2014/main" id="{39B8D178-D3C6-4E34-BF15-92669C8A1351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894200" y="1921270"/>
                  <a:ext cx="7848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3" name="Рукописный ввод 52">
                  <a:extLst>
                    <a:ext uri="{FF2B5EF4-FFF2-40B4-BE49-F238E27FC236}">
                      <a16:creationId xmlns:a16="http://schemas.microsoft.com/office/drawing/2014/main" id="{E9936A8F-0143-41B0-B721-F3129200B84F}"/>
                    </a:ext>
                  </a:extLst>
                </p14:cNvPr>
                <p14:cNvContentPartPr/>
                <p14:nvPr/>
              </p14:nvContentPartPr>
              <p14:xfrm>
                <a:off x="3937760" y="2064910"/>
                <a:ext cx="2520" cy="6480"/>
              </p14:xfrm>
            </p:contentPart>
          </mc:Choice>
          <mc:Fallback xmlns="">
            <p:pic>
              <p:nvPicPr>
                <p:cNvPr id="53" name="Рукописный ввод 52">
                  <a:extLst>
                    <a:ext uri="{FF2B5EF4-FFF2-40B4-BE49-F238E27FC236}">
                      <a16:creationId xmlns:a16="http://schemas.microsoft.com/office/drawing/2014/main" id="{E9936A8F-0143-41B0-B721-F3129200B84F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928760" y="2056270"/>
                  <a:ext cx="20160" cy="24120"/>
                </a:xfrm>
                <a:prstGeom prst="rect">
                  <a:avLst/>
                </a:prstGeom>
              </p:spPr>
            </p:pic>
          </mc:Fallback>
        </mc:AlternateContent>
      </p:grpSp>
      <p:cxnSp>
        <p:nvCxnSpPr>
          <p:cNvPr id="56" name="Прямая соединительная линия 55">
            <a:extLst>
              <a:ext uri="{FF2B5EF4-FFF2-40B4-BE49-F238E27FC236}">
                <a16:creationId xmlns:a16="http://schemas.microsoft.com/office/drawing/2014/main" id="{63D8EBAF-FAD9-4409-8179-365256D5B225}"/>
              </a:ext>
            </a:extLst>
          </p:cNvPr>
          <p:cNvCxnSpPr>
            <a:cxnSpLocks/>
          </p:cNvCxnSpPr>
          <p:nvPr/>
        </p:nvCxnSpPr>
        <p:spPr>
          <a:xfrm>
            <a:off x="10326749" y="1848168"/>
            <a:ext cx="636997" cy="848929"/>
          </a:xfrm>
          <a:prstGeom prst="line">
            <a:avLst/>
          </a:prstGeom>
          <a:ln w="952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Знак умножения 58">
            <a:extLst>
              <a:ext uri="{FF2B5EF4-FFF2-40B4-BE49-F238E27FC236}">
                <a16:creationId xmlns:a16="http://schemas.microsoft.com/office/drawing/2014/main" id="{58F3EF20-CB2B-4AF5-B9E3-A2D9BB1F22C1}"/>
              </a:ext>
            </a:extLst>
          </p:cNvPr>
          <p:cNvSpPr/>
          <p:nvPr/>
        </p:nvSpPr>
        <p:spPr>
          <a:xfrm>
            <a:off x="10326749" y="2120592"/>
            <a:ext cx="220184" cy="179715"/>
          </a:xfrm>
          <a:prstGeom prst="mathMultiply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0" name="Прямая со стрелкой 59">
            <a:extLst>
              <a:ext uri="{FF2B5EF4-FFF2-40B4-BE49-F238E27FC236}">
                <a16:creationId xmlns:a16="http://schemas.microsoft.com/office/drawing/2014/main" id="{504E7CC5-F36A-444A-8687-5A4C3E3565C7}"/>
              </a:ext>
            </a:extLst>
          </p:cNvPr>
          <p:cNvCxnSpPr>
            <a:cxnSpLocks/>
          </p:cNvCxnSpPr>
          <p:nvPr/>
        </p:nvCxnSpPr>
        <p:spPr>
          <a:xfrm flipV="1">
            <a:off x="4037373" y="1844355"/>
            <a:ext cx="0" cy="84892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Прямая со стрелкой 60">
            <a:extLst>
              <a:ext uri="{FF2B5EF4-FFF2-40B4-BE49-F238E27FC236}">
                <a16:creationId xmlns:a16="http://schemas.microsoft.com/office/drawing/2014/main" id="{F8AC8609-0689-48F4-9D93-9170C40DB84C}"/>
              </a:ext>
            </a:extLst>
          </p:cNvPr>
          <p:cNvCxnSpPr>
            <a:cxnSpLocks/>
          </p:cNvCxnSpPr>
          <p:nvPr/>
        </p:nvCxnSpPr>
        <p:spPr>
          <a:xfrm>
            <a:off x="4037373" y="2692182"/>
            <a:ext cx="895693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C9046605-15AD-4503-80AE-17C397B9E40C}"/>
                  </a:ext>
                </a:extLst>
              </p:cNvPr>
              <p:cNvSpPr txBox="1"/>
              <p:nvPr/>
            </p:nvSpPr>
            <p:spPr>
              <a:xfrm>
                <a:off x="4933066" y="2647436"/>
                <a:ext cx="27610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C9046605-15AD-4503-80AE-17C397B9E4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3066" y="2647436"/>
                <a:ext cx="276101" cy="276999"/>
              </a:xfrm>
              <a:prstGeom prst="rect">
                <a:avLst/>
              </a:prstGeom>
              <a:blipFill>
                <a:blip r:embed="rId10"/>
                <a:stretch>
                  <a:fillRect l="-13043" r="-6522" b="-1521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E1D61450-ACF4-4553-AA4B-87794F01EE83}"/>
                  </a:ext>
                </a:extLst>
              </p:cNvPr>
              <p:cNvSpPr txBox="1"/>
              <p:nvPr/>
            </p:nvSpPr>
            <p:spPr>
              <a:xfrm>
                <a:off x="3720472" y="1759476"/>
                <a:ext cx="2814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ru-RU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E1D61450-ACF4-4553-AA4B-87794F01EE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0472" y="1759476"/>
                <a:ext cx="281423" cy="276999"/>
              </a:xfrm>
              <a:prstGeom prst="rect">
                <a:avLst/>
              </a:prstGeom>
              <a:blipFill>
                <a:blip r:embed="rId11"/>
                <a:stretch>
                  <a:fillRect l="-13043" r="-8696" b="-1555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Блок-схема: узел 66">
            <a:extLst>
              <a:ext uri="{FF2B5EF4-FFF2-40B4-BE49-F238E27FC236}">
                <a16:creationId xmlns:a16="http://schemas.microsoft.com/office/drawing/2014/main" id="{7E2411C4-A57A-48C5-8DBE-DDEA5B2C0785}"/>
              </a:ext>
            </a:extLst>
          </p:cNvPr>
          <p:cNvSpPr/>
          <p:nvPr/>
        </p:nvSpPr>
        <p:spPr>
          <a:xfrm>
            <a:off x="4441349" y="1988350"/>
            <a:ext cx="122432" cy="110992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8" name="Блок-схема: узел 67">
            <a:extLst>
              <a:ext uri="{FF2B5EF4-FFF2-40B4-BE49-F238E27FC236}">
                <a16:creationId xmlns:a16="http://schemas.microsoft.com/office/drawing/2014/main" id="{E7E9F8A5-ED47-4E50-949F-F887230E8A8B}"/>
              </a:ext>
            </a:extLst>
          </p:cNvPr>
          <p:cNvSpPr/>
          <p:nvPr/>
        </p:nvSpPr>
        <p:spPr>
          <a:xfrm>
            <a:off x="4593749" y="2054122"/>
            <a:ext cx="122432" cy="110992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9" name="Блок-схема: узел 68">
            <a:extLst>
              <a:ext uri="{FF2B5EF4-FFF2-40B4-BE49-F238E27FC236}">
                <a16:creationId xmlns:a16="http://schemas.microsoft.com/office/drawing/2014/main" id="{BF61FE5D-D9CF-46A2-B3EB-E735FB8EDB06}"/>
              </a:ext>
            </a:extLst>
          </p:cNvPr>
          <p:cNvSpPr/>
          <p:nvPr/>
        </p:nvSpPr>
        <p:spPr>
          <a:xfrm>
            <a:off x="4487872" y="2169626"/>
            <a:ext cx="122432" cy="110992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70" name="Прямая соединительная линия 69">
            <a:extLst>
              <a:ext uri="{FF2B5EF4-FFF2-40B4-BE49-F238E27FC236}">
                <a16:creationId xmlns:a16="http://schemas.microsoft.com/office/drawing/2014/main" id="{8EF52455-D66C-4967-9048-A2A47ED9805D}"/>
              </a:ext>
            </a:extLst>
          </p:cNvPr>
          <p:cNvCxnSpPr>
            <a:cxnSpLocks/>
          </p:cNvCxnSpPr>
          <p:nvPr/>
        </p:nvCxnSpPr>
        <p:spPr>
          <a:xfrm flipV="1">
            <a:off x="4250203" y="2193005"/>
            <a:ext cx="7743" cy="509453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Прямая соединительная линия 70">
            <a:extLst>
              <a:ext uri="{FF2B5EF4-FFF2-40B4-BE49-F238E27FC236}">
                <a16:creationId xmlns:a16="http://schemas.microsoft.com/office/drawing/2014/main" id="{8920DB69-642B-4F47-A9A2-C3FEFBB449CE}"/>
              </a:ext>
            </a:extLst>
          </p:cNvPr>
          <p:cNvCxnSpPr>
            <a:cxnSpLocks/>
          </p:cNvCxnSpPr>
          <p:nvPr/>
        </p:nvCxnSpPr>
        <p:spPr>
          <a:xfrm flipH="1" flipV="1">
            <a:off x="4011402" y="2193005"/>
            <a:ext cx="217615" cy="1101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" name="Группа 71">
            <a:extLst>
              <a:ext uri="{FF2B5EF4-FFF2-40B4-BE49-F238E27FC236}">
                <a16:creationId xmlns:a16="http://schemas.microsoft.com/office/drawing/2014/main" id="{22CC5397-FDE1-44A3-8AB9-CD3F1B27E493}"/>
              </a:ext>
            </a:extLst>
          </p:cNvPr>
          <p:cNvGrpSpPr/>
          <p:nvPr/>
        </p:nvGrpSpPr>
        <p:grpSpPr>
          <a:xfrm>
            <a:off x="4133748" y="2014255"/>
            <a:ext cx="60840" cy="141120"/>
            <a:chOff x="3903200" y="1930270"/>
            <a:chExt cx="60840" cy="141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73" name="Рукописный ввод 72">
                  <a:extLst>
                    <a:ext uri="{FF2B5EF4-FFF2-40B4-BE49-F238E27FC236}">
                      <a16:creationId xmlns:a16="http://schemas.microsoft.com/office/drawing/2014/main" id="{991D0B2C-A966-4C09-8146-A150B8126895}"/>
                    </a:ext>
                  </a:extLst>
                </p14:cNvPr>
                <p14:cNvContentPartPr/>
                <p14:nvPr/>
              </p14:nvContentPartPr>
              <p14:xfrm>
                <a:off x="3903200" y="1930270"/>
                <a:ext cx="60840" cy="115200"/>
              </p14:xfrm>
            </p:contentPart>
          </mc:Choice>
          <mc:Fallback xmlns="">
            <p:pic>
              <p:nvPicPr>
                <p:cNvPr id="73" name="Рукописный ввод 72">
                  <a:extLst>
                    <a:ext uri="{FF2B5EF4-FFF2-40B4-BE49-F238E27FC236}">
                      <a16:creationId xmlns:a16="http://schemas.microsoft.com/office/drawing/2014/main" id="{991D0B2C-A966-4C09-8146-A150B8126895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894200" y="1921270"/>
                  <a:ext cx="7848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74" name="Рукописный ввод 73">
                  <a:extLst>
                    <a:ext uri="{FF2B5EF4-FFF2-40B4-BE49-F238E27FC236}">
                      <a16:creationId xmlns:a16="http://schemas.microsoft.com/office/drawing/2014/main" id="{810120A2-5975-4261-B432-E3FB9114AB6E}"/>
                    </a:ext>
                  </a:extLst>
                </p14:cNvPr>
                <p14:cNvContentPartPr/>
                <p14:nvPr/>
              </p14:nvContentPartPr>
              <p14:xfrm>
                <a:off x="3937760" y="2064910"/>
                <a:ext cx="2520" cy="6480"/>
              </p14:xfrm>
            </p:contentPart>
          </mc:Choice>
          <mc:Fallback xmlns="">
            <p:pic>
              <p:nvPicPr>
                <p:cNvPr id="74" name="Рукописный ввод 73">
                  <a:extLst>
                    <a:ext uri="{FF2B5EF4-FFF2-40B4-BE49-F238E27FC236}">
                      <a16:creationId xmlns:a16="http://schemas.microsoft.com/office/drawing/2014/main" id="{810120A2-5975-4261-B432-E3FB9114AB6E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928760" y="2056270"/>
                  <a:ext cx="20160" cy="24120"/>
                </a:xfrm>
                <a:prstGeom prst="rect">
                  <a:avLst/>
                </a:prstGeom>
              </p:spPr>
            </p:pic>
          </mc:Fallback>
        </mc:AlternateContent>
      </p:grpSp>
      <p:cxnSp>
        <p:nvCxnSpPr>
          <p:cNvPr id="75" name="Прямая соединительная линия 74">
            <a:extLst>
              <a:ext uri="{FF2B5EF4-FFF2-40B4-BE49-F238E27FC236}">
                <a16:creationId xmlns:a16="http://schemas.microsoft.com/office/drawing/2014/main" id="{C4DB61BC-E7CE-4B86-9FED-9984F8B0EFC9}"/>
              </a:ext>
            </a:extLst>
          </p:cNvPr>
          <p:cNvCxnSpPr>
            <a:cxnSpLocks/>
          </p:cNvCxnSpPr>
          <p:nvPr/>
        </p:nvCxnSpPr>
        <p:spPr>
          <a:xfrm>
            <a:off x="4148982" y="1843253"/>
            <a:ext cx="636997" cy="848929"/>
          </a:xfrm>
          <a:prstGeom prst="line">
            <a:avLst/>
          </a:prstGeom>
          <a:ln w="952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Блок-схема: узел 76">
            <a:extLst>
              <a:ext uri="{FF2B5EF4-FFF2-40B4-BE49-F238E27FC236}">
                <a16:creationId xmlns:a16="http://schemas.microsoft.com/office/drawing/2014/main" id="{2DBC6E13-EEA4-4D74-A542-012F4FAF3F27}"/>
              </a:ext>
            </a:extLst>
          </p:cNvPr>
          <p:cNvSpPr/>
          <p:nvPr/>
        </p:nvSpPr>
        <p:spPr>
          <a:xfrm>
            <a:off x="4117178" y="2325145"/>
            <a:ext cx="122432" cy="110992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8" name="Блок-схема: узел 77">
            <a:extLst>
              <a:ext uri="{FF2B5EF4-FFF2-40B4-BE49-F238E27FC236}">
                <a16:creationId xmlns:a16="http://schemas.microsoft.com/office/drawing/2014/main" id="{A9F86FED-2293-4AF1-AE52-23383BD96B30}"/>
              </a:ext>
            </a:extLst>
          </p:cNvPr>
          <p:cNvSpPr/>
          <p:nvPr/>
        </p:nvSpPr>
        <p:spPr>
          <a:xfrm>
            <a:off x="4178394" y="2470749"/>
            <a:ext cx="122432" cy="110992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9" name="Блок-схема: узел 78">
            <a:extLst>
              <a:ext uri="{FF2B5EF4-FFF2-40B4-BE49-F238E27FC236}">
                <a16:creationId xmlns:a16="http://schemas.microsoft.com/office/drawing/2014/main" id="{E414EEB0-8564-421A-92CA-F0E6FEDA13D0}"/>
              </a:ext>
            </a:extLst>
          </p:cNvPr>
          <p:cNvSpPr/>
          <p:nvPr/>
        </p:nvSpPr>
        <p:spPr>
          <a:xfrm>
            <a:off x="4303310" y="2343145"/>
            <a:ext cx="122432" cy="110992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0" name="Блок-схема: узел 79">
            <a:extLst>
              <a:ext uri="{FF2B5EF4-FFF2-40B4-BE49-F238E27FC236}">
                <a16:creationId xmlns:a16="http://schemas.microsoft.com/office/drawing/2014/main" id="{B62F37C1-5BF1-4F00-80CA-891384ABB649}"/>
              </a:ext>
            </a:extLst>
          </p:cNvPr>
          <p:cNvSpPr/>
          <p:nvPr/>
        </p:nvSpPr>
        <p:spPr>
          <a:xfrm>
            <a:off x="4197206" y="2148547"/>
            <a:ext cx="122432" cy="110992"/>
          </a:xfrm>
          <a:prstGeom prst="flowChartConnector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DFB791A-C599-4E2C-9769-EB5CED7F440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4556" y="1983207"/>
            <a:ext cx="6096000" cy="4362450"/>
          </a:xfrm>
          <a:prstGeom prst="rect">
            <a:avLst/>
          </a:prstGeom>
        </p:spPr>
      </p:pic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4D10E4F0-8584-4844-82E0-4CDEC324EAD7}"/>
              </a:ext>
            </a:extLst>
          </p:cNvPr>
          <p:cNvSpPr/>
          <p:nvPr/>
        </p:nvSpPr>
        <p:spPr>
          <a:xfrm>
            <a:off x="4502565" y="6363674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hlinkClick r:id="rId15"/>
              </a:rPr>
              <a:t>Types of Machine Learning and Examples of Applications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12073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4.07407E-6 L 0.00091 -0.41482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" y="-2074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59" grpId="0" animBg="1"/>
      <p:bldP spid="80" grpId="0" animBg="1"/>
      <p:bldP spid="1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8">
            <a:extLst>
              <a:ext uri="{FF2B5EF4-FFF2-40B4-BE49-F238E27FC236}">
                <a16:creationId xmlns:a16="http://schemas.microsoft.com/office/drawing/2014/main" id="{1B446FE8-315F-4BDD-AEC4-FC065264D1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7204" y="0"/>
            <a:ext cx="9294796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sz="2800" b="1" dirty="0"/>
              <a:t>Зачем это нужно? Что нужно знать, чтобы начать?</a:t>
            </a:r>
            <a:br>
              <a:rPr lang="ru-RU" altLang="ru-RU" sz="2800" b="1" dirty="0"/>
            </a:br>
            <a:r>
              <a:rPr lang="ru-RU" altLang="ru-RU" sz="2800" b="1" dirty="0"/>
              <a:t>Где об этом почитать? / </a:t>
            </a:r>
            <a:r>
              <a:rPr lang="en-US" altLang="ru-RU" sz="2800" b="1" dirty="0">
                <a:solidFill>
                  <a:srgbClr val="7030A0"/>
                </a:solidFill>
              </a:rPr>
              <a:t>FAQs</a:t>
            </a:r>
            <a:endParaRPr lang="ru-RU" altLang="ru-RU" sz="2800" b="1" dirty="0">
              <a:solidFill>
                <a:srgbClr val="7030A0"/>
              </a:solidFill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2FCFC7F2-0606-4EB4-AFCF-61C7696BF9DE}"/>
              </a:ext>
            </a:extLst>
          </p:cNvPr>
          <p:cNvSpPr/>
          <p:nvPr/>
        </p:nvSpPr>
        <p:spPr>
          <a:xfrm>
            <a:off x="3132357" y="1086021"/>
            <a:ext cx="60325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altLang="ru-RU" b="1" dirty="0">
                <a:solidFill>
                  <a:srgbClr val="0070C0"/>
                </a:solidFill>
                <a:latin typeface="Times New Roman" pitchFamily="18" charset="0"/>
              </a:rPr>
              <a:t>Машинное обучение в жизни </a:t>
            </a:r>
            <a:r>
              <a:rPr lang="ru-RU" altLang="ru-RU" b="1" dirty="0">
                <a:latin typeface="Times New Roman" pitchFamily="18" charset="0"/>
              </a:rPr>
              <a:t>/ </a:t>
            </a:r>
            <a:r>
              <a:rPr lang="en-US" altLang="ru-RU" b="1" dirty="0">
                <a:solidFill>
                  <a:srgbClr val="7030A0"/>
                </a:solidFill>
                <a:latin typeface="Times New Roman" pitchFamily="18" charset="0"/>
              </a:rPr>
              <a:t>ML applications</a:t>
            </a:r>
            <a:r>
              <a:rPr lang="ru-RU" altLang="ru-RU" b="1" dirty="0">
                <a:latin typeface="Times New Roman" pitchFamily="18" charset="0"/>
              </a:rPr>
              <a:t>	</a:t>
            </a:r>
            <a:endParaRPr lang="ru-RU" b="1" dirty="0">
              <a:solidFill>
                <a:srgbClr val="7030A0"/>
              </a:solidFill>
              <a:latin typeface="Times New Roman" pitchFamily="18" charset="0"/>
            </a:endParaRP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EDE064D7-0437-4E83-B5BF-353E3ED3E946}"/>
              </a:ext>
            </a:extLst>
          </p:cNvPr>
          <p:cNvSpPr/>
          <p:nvPr/>
        </p:nvSpPr>
        <p:spPr>
          <a:xfrm>
            <a:off x="357204" y="2332006"/>
            <a:ext cx="3600000" cy="175432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ru-RU" altLang="ru-RU" b="1" dirty="0">
                <a:solidFill>
                  <a:srgbClr val="0070C0"/>
                </a:solidFill>
                <a:latin typeface="Times New Roman" pitchFamily="18" charset="0"/>
              </a:rPr>
              <a:t>Дома, в компьютере, в тел.: </a:t>
            </a:r>
            <a:r>
              <a:rPr lang="ru-RU" altLang="ru-RU" dirty="0">
                <a:solidFill>
                  <a:srgbClr val="0070C0"/>
                </a:solidFill>
                <a:latin typeface="Times New Roman" pitchFamily="18" charset="0"/>
              </a:rPr>
              <a:t>поисковые системы, голосовые команды, переводчики, спам-фильтры, игры, обработки фото, новости,</a:t>
            </a:r>
            <a:r>
              <a:rPr lang="en-US" altLang="ru-RU" dirty="0">
                <a:solidFill>
                  <a:srgbClr val="0070C0"/>
                </a:solidFill>
                <a:latin typeface="Times New Roman" pitchFamily="18" charset="0"/>
              </a:rPr>
              <a:t> </a:t>
            </a:r>
            <a:r>
              <a:rPr lang="ru-RU" altLang="ru-RU" dirty="0">
                <a:solidFill>
                  <a:srgbClr val="0070C0"/>
                </a:solidFill>
                <a:latin typeface="Times New Roman" pitchFamily="18" charset="0"/>
              </a:rPr>
              <a:t>реклама, поиск друзей, </a:t>
            </a:r>
            <a:r>
              <a:rPr lang="ru-RU" altLang="ru-RU" i="1" dirty="0">
                <a:solidFill>
                  <a:srgbClr val="0070C0"/>
                </a:solidFill>
                <a:latin typeface="Times New Roman" pitchFamily="18" charset="0"/>
              </a:rPr>
              <a:t>создание семей</a:t>
            </a:r>
            <a:r>
              <a:rPr lang="ru-RU" altLang="ru-RU" dirty="0">
                <a:solidFill>
                  <a:srgbClr val="0070C0"/>
                </a:solidFill>
                <a:latin typeface="Times New Roman" pitchFamily="18" charset="0"/>
              </a:rPr>
              <a:t> …</a:t>
            </a:r>
            <a:endParaRPr lang="ru-RU" dirty="0">
              <a:solidFill>
                <a:srgbClr val="7030A0"/>
              </a:solidFill>
              <a:latin typeface="Times New Roman" pitchFamily="18" charset="0"/>
            </a:endParaRPr>
          </a:p>
        </p:txBody>
      </p:sp>
      <p:cxnSp>
        <p:nvCxnSpPr>
          <p:cNvPr id="19" name="Прямая со стрелкой 18">
            <a:extLst>
              <a:ext uri="{FF2B5EF4-FFF2-40B4-BE49-F238E27FC236}">
                <a16:creationId xmlns:a16="http://schemas.microsoft.com/office/drawing/2014/main" id="{0BD3B9FC-B60B-49D2-8198-01F702670F77}"/>
              </a:ext>
            </a:extLst>
          </p:cNvPr>
          <p:cNvCxnSpPr>
            <a:cxnSpLocks/>
            <a:stCxn id="10" idx="2"/>
            <a:endCxn id="17" idx="0"/>
          </p:cNvCxnSpPr>
          <p:nvPr/>
        </p:nvCxnSpPr>
        <p:spPr>
          <a:xfrm flipH="1">
            <a:off x="2157204" y="1455353"/>
            <a:ext cx="3991403" cy="876653"/>
          </a:xfrm>
          <a:prstGeom prst="straightConnector1">
            <a:avLst/>
          </a:prstGeom>
          <a:ln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BF631B2A-8B92-4A25-B317-6608FB6637D6}"/>
              </a:ext>
            </a:extLst>
          </p:cNvPr>
          <p:cNvSpPr/>
          <p:nvPr/>
        </p:nvSpPr>
        <p:spPr>
          <a:xfrm>
            <a:off x="4355331" y="2329048"/>
            <a:ext cx="3600000" cy="147732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ru-RU" altLang="ru-RU" b="1" dirty="0">
                <a:solidFill>
                  <a:srgbClr val="0070C0"/>
                </a:solidFill>
                <a:latin typeface="Times New Roman" pitchFamily="18" charset="0"/>
              </a:rPr>
              <a:t>На улице:</a:t>
            </a:r>
            <a:br>
              <a:rPr lang="ru-RU" altLang="ru-RU" b="1" dirty="0">
                <a:solidFill>
                  <a:srgbClr val="0070C0"/>
                </a:solidFill>
                <a:latin typeface="Times New Roman" pitchFamily="18" charset="0"/>
              </a:rPr>
            </a:br>
            <a:r>
              <a:rPr lang="ru-RU" altLang="ru-RU" dirty="0">
                <a:solidFill>
                  <a:srgbClr val="0070C0"/>
                </a:solidFill>
                <a:latin typeface="Times New Roman" pitchFamily="18" charset="0"/>
              </a:rPr>
              <a:t> прогноз погоды, навигация, распознавание лиц, номеров автомобилей, </a:t>
            </a:r>
            <a:r>
              <a:rPr lang="ru-RU" altLang="ru-RU" i="1" dirty="0">
                <a:solidFill>
                  <a:srgbClr val="0070C0"/>
                </a:solidFill>
                <a:latin typeface="Times New Roman" pitchFamily="18" charset="0"/>
              </a:rPr>
              <a:t>беспилотный транспорт</a:t>
            </a:r>
            <a:r>
              <a:rPr lang="ru-RU" altLang="ru-RU" dirty="0">
                <a:solidFill>
                  <a:srgbClr val="0070C0"/>
                </a:solidFill>
                <a:latin typeface="Times New Roman" pitchFamily="18" charset="0"/>
              </a:rPr>
              <a:t>…</a:t>
            </a:r>
            <a:endParaRPr lang="ru-RU" dirty="0">
              <a:solidFill>
                <a:srgbClr val="7030A0"/>
              </a:solidFill>
              <a:latin typeface="Times New Roman" pitchFamily="18" charset="0"/>
            </a:endParaRPr>
          </a:p>
        </p:txBody>
      </p:sp>
      <p:cxnSp>
        <p:nvCxnSpPr>
          <p:cNvPr id="21" name="Прямая со стрелкой 20">
            <a:extLst>
              <a:ext uri="{FF2B5EF4-FFF2-40B4-BE49-F238E27FC236}">
                <a16:creationId xmlns:a16="http://schemas.microsoft.com/office/drawing/2014/main" id="{B03E7218-A194-4CCA-B550-7CE12EB321A9}"/>
              </a:ext>
            </a:extLst>
          </p:cNvPr>
          <p:cNvCxnSpPr>
            <a:cxnSpLocks/>
            <a:stCxn id="10" idx="2"/>
            <a:endCxn id="20" idx="0"/>
          </p:cNvCxnSpPr>
          <p:nvPr/>
        </p:nvCxnSpPr>
        <p:spPr>
          <a:xfrm>
            <a:off x="6148607" y="1455353"/>
            <a:ext cx="6724" cy="873695"/>
          </a:xfrm>
          <a:prstGeom prst="straightConnector1">
            <a:avLst/>
          </a:prstGeom>
          <a:ln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C69EF996-2B63-4A14-8D2C-5B4AA749F7EF}"/>
              </a:ext>
            </a:extLst>
          </p:cNvPr>
          <p:cNvSpPr/>
          <p:nvPr/>
        </p:nvSpPr>
        <p:spPr>
          <a:xfrm>
            <a:off x="8253983" y="2329048"/>
            <a:ext cx="3600000" cy="12003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ru-RU" altLang="ru-RU" b="1" dirty="0">
                <a:solidFill>
                  <a:srgbClr val="0070C0"/>
                </a:solidFill>
                <a:latin typeface="Times New Roman" pitchFamily="18" charset="0"/>
              </a:rPr>
              <a:t>На работе, в обществ. местах:</a:t>
            </a:r>
            <a:br>
              <a:rPr lang="ru-RU" altLang="ru-RU" b="1" dirty="0">
                <a:solidFill>
                  <a:srgbClr val="0070C0"/>
                </a:solidFill>
                <a:latin typeface="Times New Roman" pitchFamily="18" charset="0"/>
              </a:rPr>
            </a:br>
            <a:r>
              <a:rPr lang="ru-RU" altLang="ru-RU">
                <a:solidFill>
                  <a:srgbClr val="0070C0"/>
                </a:solidFill>
                <a:latin typeface="Times New Roman" pitchFamily="18" charset="0"/>
              </a:rPr>
              <a:t> автоматизация и управление</a:t>
            </a:r>
            <a:r>
              <a:rPr lang="ru-RU" altLang="ru-RU" dirty="0">
                <a:solidFill>
                  <a:srgbClr val="0070C0"/>
                </a:solidFill>
                <a:latin typeface="Times New Roman" pitchFamily="18" charset="0"/>
              </a:rPr>
              <a:t>, </a:t>
            </a:r>
            <a:r>
              <a:rPr lang="ru-RU" altLang="ru-RU" i="1" dirty="0">
                <a:solidFill>
                  <a:srgbClr val="0070C0"/>
                </a:solidFill>
                <a:latin typeface="Times New Roman" pitchFamily="18" charset="0"/>
              </a:rPr>
              <a:t>роботизация</a:t>
            </a:r>
            <a:r>
              <a:rPr lang="ru-RU" altLang="ru-RU" dirty="0">
                <a:solidFill>
                  <a:srgbClr val="0070C0"/>
                </a:solidFill>
                <a:latin typeface="Times New Roman" pitchFamily="18" charset="0"/>
              </a:rPr>
              <a:t>, ассортимент товаров</a:t>
            </a:r>
            <a:r>
              <a:rPr lang="ru-RU" altLang="ru-RU">
                <a:solidFill>
                  <a:srgbClr val="0070C0"/>
                </a:solidFill>
                <a:latin typeface="Times New Roman" pitchFamily="18" charset="0"/>
              </a:rPr>
              <a:t>, </a:t>
            </a:r>
            <a:r>
              <a:rPr lang="ru-RU" altLang="ru-RU" i="1">
                <a:solidFill>
                  <a:srgbClr val="0070C0"/>
                </a:solidFill>
                <a:latin typeface="Times New Roman" pitchFamily="18" charset="0"/>
              </a:rPr>
              <a:t>диагностика</a:t>
            </a:r>
            <a:r>
              <a:rPr lang="ru-RU" altLang="ru-RU" i="1" dirty="0">
                <a:solidFill>
                  <a:srgbClr val="0070C0"/>
                </a:solidFill>
                <a:latin typeface="Times New Roman" pitchFamily="18" charset="0"/>
              </a:rPr>
              <a:t>, лечение</a:t>
            </a:r>
            <a:r>
              <a:rPr lang="ru-RU" altLang="ru-RU" dirty="0">
                <a:solidFill>
                  <a:srgbClr val="0070C0"/>
                </a:solidFill>
                <a:latin typeface="Times New Roman" pitchFamily="18" charset="0"/>
              </a:rPr>
              <a:t>…</a:t>
            </a:r>
            <a:endParaRPr lang="ru-RU" dirty="0">
              <a:solidFill>
                <a:srgbClr val="7030A0"/>
              </a:solidFill>
              <a:latin typeface="Times New Roman" pitchFamily="18" charset="0"/>
            </a:endParaRPr>
          </a:p>
        </p:txBody>
      </p:sp>
      <p:cxnSp>
        <p:nvCxnSpPr>
          <p:cNvPr id="27" name="Прямая со стрелкой 26">
            <a:extLst>
              <a:ext uri="{FF2B5EF4-FFF2-40B4-BE49-F238E27FC236}">
                <a16:creationId xmlns:a16="http://schemas.microsoft.com/office/drawing/2014/main" id="{F639CF36-10B1-48AC-A438-E67D6553C324}"/>
              </a:ext>
            </a:extLst>
          </p:cNvPr>
          <p:cNvCxnSpPr>
            <a:cxnSpLocks/>
            <a:stCxn id="10" idx="2"/>
            <a:endCxn id="26" idx="0"/>
          </p:cNvCxnSpPr>
          <p:nvPr/>
        </p:nvCxnSpPr>
        <p:spPr>
          <a:xfrm>
            <a:off x="6148607" y="1455353"/>
            <a:ext cx="3905376" cy="873695"/>
          </a:xfrm>
          <a:prstGeom prst="straightConnector1">
            <a:avLst/>
          </a:prstGeom>
          <a:ln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0214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7" grpId="0" animBg="1"/>
      <p:bldP spid="20" grpId="0" animBg="1"/>
      <p:bldP spid="2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ED0A10D8-D7D9-4198-AE12-2453BD5B4B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026"/>
          <a:stretch/>
        </p:blipFill>
        <p:spPr>
          <a:xfrm>
            <a:off x="4481420" y="2738278"/>
            <a:ext cx="1154180" cy="1426835"/>
          </a:xfrm>
          <a:prstGeom prst="rect">
            <a:avLst/>
          </a:prstGeom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4C52467C-BA94-48E6-9B86-C3829F7A2341}"/>
              </a:ext>
            </a:extLst>
          </p:cNvPr>
          <p:cNvSpPr/>
          <p:nvPr/>
        </p:nvSpPr>
        <p:spPr>
          <a:xfrm>
            <a:off x="336429" y="1602737"/>
            <a:ext cx="1150763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altLang="ru-RU" b="1" dirty="0">
                <a:latin typeface="Times New Roman" pitchFamily="18" charset="0"/>
              </a:rPr>
              <a:t>Основы машинного обучения / </a:t>
            </a:r>
            <a:r>
              <a:rPr lang="en-US" altLang="ru-RU" b="1" dirty="0">
                <a:latin typeface="Times New Roman" pitchFamily="18" charset="0"/>
              </a:rPr>
              <a:t> </a:t>
            </a:r>
            <a:r>
              <a:rPr lang="en-US" altLang="ru-RU" b="1" dirty="0">
                <a:solidFill>
                  <a:srgbClr val="7030A0"/>
                </a:solidFill>
                <a:latin typeface="Times New Roman" pitchFamily="18" charset="0"/>
              </a:rPr>
              <a:t>ML Basics</a:t>
            </a:r>
            <a:endParaRPr lang="ru-RU" altLang="ru-RU" b="1" dirty="0">
              <a:latin typeface="Times New Roman" pitchFamily="18" charset="0"/>
            </a:endParaRPr>
          </a:p>
          <a:p>
            <a:pPr algn="ctr"/>
            <a:endParaRPr lang="ru-RU" altLang="ru-RU" b="1" dirty="0">
              <a:latin typeface="Times New Roman" pitchFamily="18" charset="0"/>
            </a:endParaRPr>
          </a:p>
          <a:p>
            <a:pPr algn="ctr"/>
            <a:r>
              <a:rPr lang="ru-RU" altLang="ru-RU" b="1" dirty="0">
                <a:latin typeface="Times New Roman" pitchFamily="18" charset="0"/>
              </a:rPr>
              <a:t>Линейная алгебра / </a:t>
            </a:r>
            <a:r>
              <a:rPr lang="en-US" altLang="ru-RU" b="1" dirty="0">
                <a:solidFill>
                  <a:srgbClr val="7030A0"/>
                </a:solidFill>
                <a:latin typeface="Times New Roman" pitchFamily="18" charset="0"/>
              </a:rPr>
              <a:t>Linear algebra	</a:t>
            </a:r>
            <a:r>
              <a:rPr lang="en-US" altLang="ru-RU" b="1" dirty="0">
                <a:latin typeface="Times New Roman" pitchFamily="18" charset="0"/>
              </a:rPr>
              <a:t>+</a:t>
            </a:r>
            <a:r>
              <a:rPr lang="ru-RU" altLang="ru-RU" b="1" dirty="0">
                <a:latin typeface="Times New Roman" pitchFamily="18" charset="0"/>
              </a:rPr>
              <a:t>	 Мат. анализ / </a:t>
            </a:r>
            <a:r>
              <a:rPr lang="en-US" altLang="ru-RU" b="1" dirty="0">
                <a:solidFill>
                  <a:srgbClr val="7030A0"/>
                </a:solidFill>
                <a:latin typeface="Times New Roman" pitchFamily="18" charset="0"/>
              </a:rPr>
              <a:t>Calculus 	+	</a:t>
            </a:r>
            <a:r>
              <a:rPr lang="ru-RU" altLang="ru-RU" b="1" dirty="0" err="1">
                <a:latin typeface="Times New Roman" pitchFamily="18" charset="0"/>
              </a:rPr>
              <a:t>Теор</a:t>
            </a:r>
            <a:r>
              <a:rPr lang="ru-RU" altLang="ru-RU" b="1" dirty="0">
                <a:latin typeface="Times New Roman" pitchFamily="18" charset="0"/>
              </a:rPr>
              <a:t>. вер.</a:t>
            </a:r>
            <a:r>
              <a:rPr lang="en-US" altLang="ru-RU" b="1" dirty="0">
                <a:latin typeface="Times New Roman" pitchFamily="18" charset="0"/>
              </a:rPr>
              <a:t> / </a:t>
            </a:r>
            <a:r>
              <a:rPr lang="en-US" altLang="ru-RU" b="1" dirty="0">
                <a:solidFill>
                  <a:srgbClr val="7030A0"/>
                </a:solidFill>
                <a:latin typeface="Times New Roman" pitchFamily="18" charset="0"/>
              </a:rPr>
              <a:t>Probability theory</a:t>
            </a:r>
            <a:r>
              <a:rPr lang="en-US" altLang="ru-RU" b="1" dirty="0">
                <a:latin typeface="Times New Roman" pitchFamily="18" charset="0"/>
              </a:rPr>
              <a:t> </a:t>
            </a:r>
            <a:r>
              <a:rPr lang="ru-RU" altLang="ru-RU" b="1" dirty="0">
                <a:latin typeface="Times New Roman" pitchFamily="18" charset="0"/>
              </a:rPr>
              <a:t>	</a:t>
            </a:r>
            <a:endParaRPr lang="ru-RU" b="1" dirty="0">
              <a:solidFill>
                <a:srgbClr val="7030A0"/>
              </a:solidFill>
              <a:latin typeface="Times New Roman" pitchFamily="18" charset="0"/>
            </a:endParaRPr>
          </a:p>
        </p:txBody>
      </p:sp>
      <p:graphicFrame>
        <p:nvGraphicFramePr>
          <p:cNvPr id="583" name="Таблица 583">
            <a:extLst>
              <a:ext uri="{FF2B5EF4-FFF2-40B4-BE49-F238E27FC236}">
                <a16:creationId xmlns:a16="http://schemas.microsoft.com/office/drawing/2014/main" id="{889D1CF7-E1D5-4C3C-87F7-375F840454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5156981"/>
              </p:ext>
            </p:extLst>
          </p:nvPr>
        </p:nvGraphicFramePr>
        <p:xfrm>
          <a:off x="89426" y="2461185"/>
          <a:ext cx="4723661" cy="43640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0915">
                  <a:extLst>
                    <a:ext uri="{9D8B030D-6E8A-4147-A177-3AD203B41FA5}">
                      <a16:colId xmlns:a16="http://schemas.microsoft.com/office/drawing/2014/main" val="1754910003"/>
                    </a:ext>
                  </a:extLst>
                </a:gridCol>
                <a:gridCol w="685455">
                  <a:extLst>
                    <a:ext uri="{9D8B030D-6E8A-4147-A177-3AD203B41FA5}">
                      <a16:colId xmlns:a16="http://schemas.microsoft.com/office/drawing/2014/main" val="1070609660"/>
                    </a:ext>
                  </a:extLst>
                </a:gridCol>
                <a:gridCol w="1889147">
                  <a:extLst>
                    <a:ext uri="{9D8B030D-6E8A-4147-A177-3AD203B41FA5}">
                      <a16:colId xmlns:a16="http://schemas.microsoft.com/office/drawing/2014/main" val="4220354328"/>
                    </a:ext>
                  </a:extLst>
                </a:gridCol>
                <a:gridCol w="968144">
                  <a:extLst>
                    <a:ext uri="{9D8B030D-6E8A-4147-A177-3AD203B41FA5}">
                      <a16:colId xmlns:a16="http://schemas.microsoft.com/office/drawing/2014/main" val="872712818"/>
                    </a:ext>
                  </a:extLst>
                </a:gridCol>
              </a:tblGrid>
              <a:tr h="436019">
                <a:tc>
                  <a:txBody>
                    <a:bodyPr/>
                    <a:lstStyle/>
                    <a:p>
                      <a:pPr algn="ctr"/>
                      <a:r>
                        <a:rPr lang="ru-RU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Название</a:t>
                      </a:r>
                    </a:p>
                  </a:txBody>
                  <a:tcPr>
                    <a:solidFill>
                      <a:schemeClr val="accent1">
                        <a:lumMod val="75000"/>
                        <a:alpha val="2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Геом.</a:t>
                      </a:r>
                    </a:p>
                    <a:p>
                      <a:pPr algn="ctr"/>
                      <a:r>
                        <a:rPr lang="ru-RU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аналог</a:t>
                      </a:r>
                    </a:p>
                  </a:txBody>
                  <a:tcPr>
                    <a:solidFill>
                      <a:schemeClr val="accent1">
                        <a:lumMod val="75000"/>
                        <a:alpha val="2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Обозначения</a:t>
                      </a:r>
                    </a:p>
                    <a:p>
                      <a:pPr algn="ctr"/>
                      <a:r>
                        <a:rPr lang="ru-RU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(в </a:t>
                      </a:r>
                      <a:r>
                        <a:rPr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N-</a:t>
                      </a:r>
                      <a:r>
                        <a:rPr lang="ru-RU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мерном </a:t>
                      </a:r>
                      <a:r>
                        <a:rPr lang="ru-RU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простр</a:t>
                      </a:r>
                      <a:r>
                        <a:rPr lang="ru-RU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.)</a:t>
                      </a:r>
                    </a:p>
                  </a:txBody>
                  <a:tcPr>
                    <a:solidFill>
                      <a:schemeClr val="accent1">
                        <a:lumMod val="75000"/>
                        <a:alpha val="2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Кол-во компонент</a:t>
                      </a:r>
                    </a:p>
                  </a:txBody>
                  <a:tcPr>
                    <a:solidFill>
                      <a:schemeClr val="accent1">
                        <a:lumMod val="75000"/>
                        <a:alpha val="23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2629894"/>
                  </a:ext>
                </a:extLst>
              </a:tr>
              <a:tr h="484105">
                <a:tc>
                  <a:txBody>
                    <a:bodyPr/>
                    <a:lstStyle/>
                    <a:p>
                      <a:pPr algn="ctr"/>
                      <a:r>
                        <a:rPr lang="ru-RU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Скаляр</a:t>
                      </a:r>
                    </a:p>
                  </a:txBody>
                  <a:tcPr>
                    <a:solidFill>
                      <a:schemeClr val="accent1">
                        <a:lumMod val="75000"/>
                        <a:alpha val="2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1">
                        <a:lumMod val="75000"/>
                        <a:alpha val="2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1">
                        <a:lumMod val="75000"/>
                        <a:alpha val="2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1">
                        <a:lumMod val="75000"/>
                        <a:alpha val="23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5277779"/>
                  </a:ext>
                </a:extLst>
              </a:tr>
              <a:tr h="484105">
                <a:tc>
                  <a:txBody>
                    <a:bodyPr/>
                    <a:lstStyle/>
                    <a:p>
                      <a:pPr algn="ctr"/>
                      <a:r>
                        <a:rPr lang="ru-RU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Вектор</a:t>
                      </a:r>
                    </a:p>
                  </a:txBody>
                  <a:tcPr>
                    <a:solidFill>
                      <a:schemeClr val="accent1">
                        <a:lumMod val="75000"/>
                        <a:alpha val="2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1">
                        <a:lumMod val="75000"/>
                        <a:alpha val="2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1">
                        <a:lumMod val="75000"/>
                        <a:alpha val="2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1">
                        <a:lumMod val="75000"/>
                        <a:alpha val="23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8716991"/>
                  </a:ext>
                </a:extLst>
              </a:tr>
              <a:tr h="484105">
                <a:tc>
                  <a:txBody>
                    <a:bodyPr/>
                    <a:lstStyle/>
                    <a:p>
                      <a:pPr algn="ctr"/>
                      <a:r>
                        <a:rPr lang="ru-RU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Тензор</a:t>
                      </a:r>
                    </a:p>
                  </a:txBody>
                  <a:tcPr>
                    <a:solidFill>
                      <a:schemeClr val="accent1">
                        <a:lumMod val="75000"/>
                        <a:alpha val="2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1">
                        <a:lumMod val="75000"/>
                        <a:alpha val="2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1">
                        <a:lumMod val="75000"/>
                        <a:alpha val="2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1">
                        <a:lumMod val="75000"/>
                        <a:alpha val="23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5979966"/>
                  </a:ext>
                </a:extLst>
              </a:tr>
              <a:tr h="484105">
                <a:tc>
                  <a:txBody>
                    <a:bodyPr/>
                    <a:lstStyle/>
                    <a:p>
                      <a:pPr algn="ctr"/>
                      <a:r>
                        <a:rPr lang="ru-RU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…</a:t>
                      </a:r>
                    </a:p>
                  </a:txBody>
                  <a:tcPr>
                    <a:solidFill>
                      <a:schemeClr val="accent1">
                        <a:lumMod val="75000"/>
                        <a:alpha val="2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1">
                        <a:lumMod val="75000"/>
                        <a:alpha val="2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1">
                        <a:lumMod val="75000"/>
                        <a:alpha val="2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1">
                        <a:lumMod val="75000"/>
                        <a:alpha val="23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2300664"/>
                  </a:ext>
                </a:extLst>
              </a:tr>
              <a:tr h="484105">
                <a:tc>
                  <a:txBody>
                    <a:bodyPr/>
                    <a:lstStyle/>
                    <a:p>
                      <a:pPr algn="ctr"/>
                      <a:endParaRPr lang="ru-RU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2">
                        <a:lumMod val="75000"/>
                        <a:alpha val="2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2">
                        <a:lumMod val="75000"/>
                        <a:alpha val="2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2">
                        <a:lumMod val="75000"/>
                        <a:alpha val="2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2">
                        <a:lumMod val="75000"/>
                        <a:alpha val="23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2129175"/>
                  </a:ext>
                </a:extLst>
              </a:tr>
              <a:tr h="484105">
                <a:tc>
                  <a:txBody>
                    <a:bodyPr/>
                    <a:lstStyle/>
                    <a:p>
                      <a:pPr algn="ctr"/>
                      <a:r>
                        <a:rPr lang="ru-RU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М-</a:t>
                      </a:r>
                      <a:r>
                        <a:rPr lang="ru-RU" sz="14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ца</a:t>
                      </a:r>
                      <a:r>
                        <a:rPr lang="ru-RU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-строка (столбец)</a:t>
                      </a:r>
                    </a:p>
                  </a:txBody>
                  <a:tcPr>
                    <a:solidFill>
                      <a:schemeClr val="accent2">
                        <a:lumMod val="75000"/>
                        <a:alpha val="2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2">
                        <a:lumMod val="75000"/>
                        <a:alpha val="2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2">
                        <a:lumMod val="75000"/>
                        <a:alpha val="2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2">
                        <a:lumMod val="75000"/>
                        <a:alpha val="23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7165764"/>
                  </a:ext>
                </a:extLst>
              </a:tr>
              <a:tr h="484105">
                <a:tc>
                  <a:txBody>
                    <a:bodyPr/>
                    <a:lstStyle/>
                    <a:p>
                      <a:pPr algn="ctr"/>
                      <a:r>
                        <a:rPr lang="ru-RU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Матрица</a:t>
                      </a:r>
                    </a:p>
                  </a:txBody>
                  <a:tcPr>
                    <a:solidFill>
                      <a:schemeClr val="accent2">
                        <a:lumMod val="75000"/>
                        <a:alpha val="2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2">
                        <a:lumMod val="75000"/>
                        <a:alpha val="2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2">
                        <a:lumMod val="75000"/>
                        <a:alpha val="2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2">
                        <a:lumMod val="75000"/>
                        <a:alpha val="23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3281180"/>
                  </a:ext>
                </a:extLst>
              </a:tr>
              <a:tr h="484105">
                <a:tc>
                  <a:txBody>
                    <a:bodyPr/>
                    <a:lstStyle/>
                    <a:p>
                      <a:pPr algn="ctr"/>
                      <a:r>
                        <a:rPr lang="ru-RU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…</a:t>
                      </a:r>
                    </a:p>
                  </a:txBody>
                  <a:tcPr>
                    <a:solidFill>
                      <a:schemeClr val="accent2">
                        <a:lumMod val="75000"/>
                        <a:alpha val="2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2">
                        <a:lumMod val="75000"/>
                        <a:alpha val="2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2">
                        <a:lumMod val="75000"/>
                        <a:alpha val="2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2">
                        <a:lumMod val="75000"/>
                        <a:alpha val="23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275547"/>
                  </a:ext>
                </a:extLst>
              </a:tr>
            </a:tbl>
          </a:graphicData>
        </a:graphic>
      </p:graphicFrame>
      <p:sp>
        <p:nvSpPr>
          <p:cNvPr id="7" name="Прямоугольник 8">
            <a:extLst>
              <a:ext uri="{FF2B5EF4-FFF2-40B4-BE49-F238E27FC236}">
                <a16:creationId xmlns:a16="http://schemas.microsoft.com/office/drawing/2014/main" id="{1B446FE8-315F-4BDD-AEC4-FC065264D1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7204" y="0"/>
            <a:ext cx="9294796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sz="2800" b="1" dirty="0"/>
              <a:t>Зачем это нужно? Что нужно знать, чтобы начать?</a:t>
            </a:r>
            <a:br>
              <a:rPr lang="ru-RU" altLang="ru-RU" sz="2800" b="1" dirty="0"/>
            </a:br>
            <a:r>
              <a:rPr lang="ru-RU" altLang="ru-RU" sz="2800" b="1" dirty="0"/>
              <a:t>Где об этом почитать? / </a:t>
            </a:r>
            <a:r>
              <a:rPr lang="en-US" altLang="ru-RU" sz="2800" b="1" dirty="0">
                <a:solidFill>
                  <a:srgbClr val="7030A0"/>
                </a:solidFill>
              </a:rPr>
              <a:t>FAQs</a:t>
            </a:r>
            <a:endParaRPr lang="ru-RU" altLang="ru-RU" sz="2800" b="1" dirty="0">
              <a:solidFill>
                <a:srgbClr val="7030A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4BD6CFA-C19E-4C3A-BF0B-A6C30DEEFD4A}"/>
                  </a:ext>
                </a:extLst>
              </p:cNvPr>
              <p:cNvSpPr txBox="1"/>
              <p:nvPr/>
            </p:nvSpPr>
            <p:spPr>
              <a:xfrm>
                <a:off x="5585601" y="2747516"/>
                <a:ext cx="1403846" cy="7184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mtClean="0">
                          <a:latin typeface="Cambria Math" panose="02040503050406030204" pitchFamily="18" charset="0"/>
                        </a:rPr>
                        <m:t>𝛻</m:t>
                      </m:r>
                      <m:r>
                        <a:rPr lang="ru-RU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ru-RU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ru-RU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num>
                                <m:den>
                                  <m:r>
                                    <a:rPr lang="ru-RU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4BD6CFA-C19E-4C3A-BF0B-A6C30DEEFD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5601" y="2747516"/>
                <a:ext cx="1403846" cy="71840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C3AC296-477D-4DE9-9B27-5B980B5797CE}"/>
                  </a:ext>
                </a:extLst>
              </p:cNvPr>
              <p:cNvSpPr txBox="1"/>
              <p:nvPr/>
            </p:nvSpPr>
            <p:spPr>
              <a:xfrm>
                <a:off x="7743816" y="2662614"/>
                <a:ext cx="4448184" cy="54765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mtClean="0">
                        <a:solidFill>
                          <a:srgbClr val="7030A0"/>
                        </a:solidFill>
                        <a:latin typeface="Times New Roman" pitchFamily="18" charset="0"/>
                      </a:rPr>
                      <m:t>The</m:t>
                    </m:r>
                    <m:r>
                      <m:rPr>
                        <m:nor/>
                      </m:rPr>
                      <a:rPr lang="en-US" smtClean="0">
                        <a:solidFill>
                          <a:srgbClr val="7030A0"/>
                        </a:solidFill>
                        <a:latin typeface="Times New Roman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1" smtClean="0">
                        <a:solidFill>
                          <a:srgbClr val="7030A0"/>
                        </a:solidFill>
                        <a:latin typeface="Times New Roman" pitchFamily="18" charset="0"/>
                      </a:rPr>
                      <m:t>expectation</m:t>
                    </m:r>
                    <m:r>
                      <m:rPr>
                        <m:nor/>
                      </m:rPr>
                      <a:rPr lang="en-US" smtClean="0">
                        <a:solidFill>
                          <a:srgbClr val="7030A0"/>
                        </a:solidFill>
                        <a:latin typeface="Times New Roman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mtClean="0">
                        <a:solidFill>
                          <a:srgbClr val="7030A0"/>
                        </a:solidFill>
                        <a:latin typeface="Times New Roman" pitchFamily="18" charset="0"/>
                      </a:rPr>
                      <m:t>of</m:t>
                    </m:r>
                    <m:r>
                      <m:rPr>
                        <m:nor/>
                      </m:rPr>
                      <a:rPr lang="en-US" smtClean="0">
                        <a:solidFill>
                          <a:srgbClr val="7030A0"/>
                        </a:solidFill>
                        <a:latin typeface="Times New Roman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mtClean="0">
                        <a:solidFill>
                          <a:srgbClr val="7030A0"/>
                        </a:solidFill>
                        <a:latin typeface="Times New Roman" pitchFamily="18" charset="0"/>
                      </a:rPr>
                      <m:t>some</m:t>
                    </m:r>
                    <m:r>
                      <m:rPr>
                        <m:nor/>
                      </m:rPr>
                      <a:rPr lang="en-US" smtClean="0">
                        <a:solidFill>
                          <a:srgbClr val="7030A0"/>
                        </a:solidFill>
                        <a:latin typeface="Times New Roman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mtClean="0">
                        <a:solidFill>
                          <a:srgbClr val="7030A0"/>
                        </a:solidFill>
                        <a:latin typeface="Times New Roman" pitchFamily="18" charset="0"/>
                      </a:rPr>
                      <m:t>function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mtClean="0">
                        <a:solidFill>
                          <a:srgbClr val="7030A0"/>
                        </a:solidFill>
                        <a:latin typeface="Times New Roman" pitchFamily="18" charset="0"/>
                      </a:rPr>
                      <m:t>with</m:t>
                    </m:r>
                    <m:r>
                      <m:rPr>
                        <m:nor/>
                      </m:rPr>
                      <a:rPr lang="en-US" smtClean="0">
                        <a:solidFill>
                          <a:srgbClr val="7030A0"/>
                        </a:solidFill>
                        <a:latin typeface="Times New Roman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mtClean="0">
                        <a:solidFill>
                          <a:srgbClr val="7030A0"/>
                        </a:solidFill>
                        <a:latin typeface="Times New Roman" pitchFamily="18" charset="0"/>
                      </a:rPr>
                      <m:t>respect</m:t>
                    </m:r>
                    <m:r>
                      <m:rPr>
                        <m:nor/>
                      </m:rPr>
                      <a:rPr lang="en-US" smtClean="0">
                        <a:solidFill>
                          <a:srgbClr val="7030A0"/>
                        </a:solidFill>
                        <a:latin typeface="Times New Roman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mtClean="0">
                        <a:solidFill>
                          <a:srgbClr val="7030A0"/>
                        </a:solidFill>
                        <a:latin typeface="Times New Roman" pitchFamily="18" charset="0"/>
                      </a:rPr>
                      <m:t>to</m:t>
                    </m:r>
                    <m:r>
                      <m:rPr>
                        <m:nor/>
                      </m:rPr>
                      <a:rPr lang="en-US" smtClean="0">
                        <a:solidFill>
                          <a:srgbClr val="7030A0"/>
                        </a:solidFill>
                        <a:latin typeface="Times New Roman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mtClean="0">
                        <a:solidFill>
                          <a:srgbClr val="7030A0"/>
                        </a:solidFill>
                        <a:latin typeface="Times New Roman" pitchFamily="18" charset="0"/>
                      </a:rPr>
                      <m:t>a</m:t>
                    </m:r>
                    <m:r>
                      <m:rPr>
                        <m:nor/>
                      </m:rPr>
                      <a:rPr lang="en-US" smtClean="0">
                        <a:solidFill>
                          <a:srgbClr val="7030A0"/>
                        </a:solidFill>
                        <a:latin typeface="Times New Roman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mtClean="0">
                        <a:solidFill>
                          <a:srgbClr val="7030A0"/>
                        </a:solidFill>
                        <a:latin typeface="Times New Roman" pitchFamily="18" charset="0"/>
                      </a:rPr>
                      <m:t>probability</m:t>
                    </m:r>
                    <m:r>
                      <m:rPr>
                        <m:nor/>
                      </m:rPr>
                      <a:rPr lang="en-US" smtClean="0">
                        <a:solidFill>
                          <a:srgbClr val="7030A0"/>
                        </a:solidFill>
                        <a:latin typeface="Times New Roman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mtClean="0">
                        <a:solidFill>
                          <a:srgbClr val="7030A0"/>
                        </a:solidFill>
                        <a:latin typeface="Times New Roman" pitchFamily="18" charset="0"/>
                      </a:rPr>
                      <m:t>distribution</m:t>
                    </m:r>
                  </m:oMath>
                </a14:m>
                <a:r>
                  <a:rPr lang="en-US" dirty="0">
                    <a:solidFill>
                      <a:srgbClr val="7030A0"/>
                    </a:solidFill>
                    <a:latin typeface="Times New Roman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ru-RU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>
                    <a:solidFill>
                      <a:srgbClr val="7030A0"/>
                    </a:solidFill>
                    <a:latin typeface="Times New Roman" pitchFamily="18" charset="0"/>
                  </a:rPr>
                  <a:t>:</a:t>
                </a:r>
                <a:endParaRPr lang="ru-RU" dirty="0">
                  <a:solidFill>
                    <a:srgbClr val="7030A0"/>
                  </a:solidFill>
                  <a:latin typeface="Times New Roman" pitchFamily="18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C3AC296-477D-4DE9-9B27-5B980B5797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3816" y="2662614"/>
                <a:ext cx="4448184" cy="547650"/>
              </a:xfrm>
              <a:prstGeom prst="rect">
                <a:avLst/>
              </a:prstGeom>
              <a:blipFill>
                <a:blip r:embed="rId7"/>
                <a:stretch>
                  <a:fillRect l="-2192" b="-2444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03A9048-75FA-4503-A23D-9CB17C8DEFB5}"/>
                  </a:ext>
                </a:extLst>
              </p:cNvPr>
              <p:cNvSpPr txBox="1"/>
              <p:nvPr/>
            </p:nvSpPr>
            <p:spPr>
              <a:xfrm>
                <a:off x="8552434" y="3392488"/>
                <a:ext cx="2456313" cy="6721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ru-RU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grow m:val="on"/>
                          <m:supHide m:val="on"/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/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</m:e>
                      </m:nary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03A9048-75FA-4503-A23D-9CB17C8DEF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2434" y="3392488"/>
                <a:ext cx="2456313" cy="67217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CB9367C-4CBC-4E8E-9AC5-97CCB0B16DB5}"/>
                  </a:ext>
                </a:extLst>
              </p:cNvPr>
              <p:cNvSpPr txBox="1"/>
              <p:nvPr/>
            </p:nvSpPr>
            <p:spPr>
              <a:xfrm>
                <a:off x="8018432" y="4540654"/>
                <a:ext cx="3898952" cy="7562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l-G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𝑀𝐿</m:t>
                          </m:r>
                        </m:sub>
                      </m:sSub>
                      <m:r>
                        <a:rPr lang="ru-RU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argmax</m:t>
                      </m:r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⁡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;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l-G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Θ</m:t>
                                  </m:r>
                                </m:e>
                              </m:d>
                            </m:e>
                          </m:d>
                          <m:r>
                            <a:rPr lang="ru-RU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</m:e>
                      </m:nary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CB9367C-4CBC-4E8E-9AC5-97CCB0B16D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8432" y="4540654"/>
                <a:ext cx="3898952" cy="75623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019D7327-6062-429A-895D-3417683237A6}"/>
              </a:ext>
            </a:extLst>
          </p:cNvPr>
          <p:cNvSpPr txBox="1"/>
          <p:nvPr/>
        </p:nvSpPr>
        <p:spPr>
          <a:xfrm>
            <a:off x="7468339" y="4171322"/>
            <a:ext cx="47236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Times New Roman" pitchFamily="18" charset="0"/>
              </a:rPr>
              <a:t>The conditional maximum likelihood estimator:</a:t>
            </a:r>
            <a:endParaRPr lang="ru-RU" dirty="0">
              <a:solidFill>
                <a:srgbClr val="7030A0"/>
              </a:solidFill>
              <a:latin typeface="Times New Roman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7498B7D-4167-4619-96CA-FCD1042B7D18}"/>
              </a:ext>
            </a:extLst>
          </p:cNvPr>
          <p:cNvSpPr txBox="1"/>
          <p:nvPr/>
        </p:nvSpPr>
        <p:spPr>
          <a:xfrm>
            <a:off x="7538025" y="5432916"/>
            <a:ext cx="472366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Times New Roman" pitchFamily="18" charset="0"/>
              </a:rPr>
              <a:t>Bellman Expectation Equation for State-Action Value Function (Q-Function):</a:t>
            </a:r>
            <a:endParaRPr lang="ru-RU" dirty="0">
              <a:solidFill>
                <a:srgbClr val="7030A0"/>
              </a:solidFill>
              <a:latin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3C6CD6F-2986-47B9-9673-0D130932C512}"/>
                  </a:ext>
                </a:extLst>
              </p:cNvPr>
              <p:cNvSpPr txBox="1"/>
              <p:nvPr/>
            </p:nvSpPr>
            <p:spPr>
              <a:xfrm>
                <a:off x="6994430" y="6007073"/>
                <a:ext cx="517725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l-G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l-G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ru-RU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l-G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sSub>
                            <m:sSubPr>
                              <m:ctrl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d>
                            <m:dPr>
                              <m:ctrlPr>
                                <a:rPr lang="el-GR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l-G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l-G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3C6CD6F-2986-47B9-9673-0D130932C5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4430" y="6007073"/>
                <a:ext cx="5177251" cy="276999"/>
              </a:xfrm>
              <a:prstGeom prst="rect">
                <a:avLst/>
              </a:prstGeom>
              <a:blipFill>
                <a:blip r:embed="rId10"/>
                <a:stretch>
                  <a:fillRect l="-1059" t="-2174" b="-3260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7DEA160-8DDC-444E-B6EB-49992DBE649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8770" y="5122034"/>
            <a:ext cx="1850143" cy="134068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5E0629E-CDF4-4773-8ED4-7F81ADD1FC88}"/>
              </a:ext>
            </a:extLst>
          </p:cNvPr>
          <p:cNvSpPr txBox="1"/>
          <p:nvPr/>
        </p:nvSpPr>
        <p:spPr>
          <a:xfrm>
            <a:off x="4928770" y="6484081"/>
            <a:ext cx="185014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hlinkClick r:id="rId12"/>
              </a:rPr>
              <a:t>Google Parkour</a:t>
            </a:r>
            <a:endParaRPr lang="ru-RU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1906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0" grpId="0"/>
      <p:bldP spid="11" grpId="0"/>
      <p:bldP spid="12" grpId="0"/>
      <p:bldP spid="14" grpId="0"/>
      <p:bldP spid="17" grpId="0"/>
      <p:bldP spid="1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8">
            <a:extLst>
              <a:ext uri="{FF2B5EF4-FFF2-40B4-BE49-F238E27FC236}">
                <a16:creationId xmlns:a16="http://schemas.microsoft.com/office/drawing/2014/main" id="{3E4C50F3-171C-411D-8961-64A39ED992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7579" y="0"/>
            <a:ext cx="930442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sz="2800" b="1" dirty="0"/>
              <a:t>Полезные ссылки / </a:t>
            </a:r>
            <a:r>
              <a:rPr lang="en-US" altLang="ru-RU" sz="2800" b="1" dirty="0">
                <a:solidFill>
                  <a:srgbClr val="7030A0"/>
                </a:solidFill>
              </a:rPr>
              <a:t>Links</a:t>
            </a:r>
            <a:endParaRPr lang="ru-RU" altLang="ru-RU" sz="2800" b="1" dirty="0">
              <a:solidFill>
                <a:srgbClr val="7030A0"/>
              </a:solidFill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163964CF-FF74-4318-8AF5-6E241B0DAEC1}"/>
              </a:ext>
            </a:extLst>
          </p:cNvPr>
          <p:cNvSpPr/>
          <p:nvPr/>
        </p:nvSpPr>
        <p:spPr>
          <a:xfrm>
            <a:off x="3047999" y="834273"/>
            <a:ext cx="8810325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altLang="ru-RU" b="1" dirty="0"/>
              <a:t>Онлайн курсы, обучающие ресурсы:</a:t>
            </a:r>
            <a:endParaRPr lang="ru-RU" dirty="0">
              <a:hlinkClick r:id="rId2"/>
            </a:endParaRPr>
          </a:p>
          <a:p>
            <a:r>
              <a:rPr lang="en-US" dirty="0">
                <a:hlinkClick r:id="rId3"/>
              </a:rPr>
              <a:t>Neural Networks</a:t>
            </a:r>
            <a:r>
              <a:rPr lang="ru-RU" dirty="0"/>
              <a:t>: серия видео с отличной визуализацией с канала «</a:t>
            </a:r>
            <a:r>
              <a:rPr lang="en-US" dirty="0"/>
              <a:t>3Blue1Brown</a:t>
            </a:r>
            <a:r>
              <a:rPr lang="ru-RU" dirty="0"/>
              <a:t>» на английском языке, плюс видео с русским дублирование на смежном канале</a:t>
            </a:r>
            <a:r>
              <a:rPr lang="en-US" dirty="0"/>
              <a:t>;</a:t>
            </a:r>
            <a:endParaRPr lang="en-US" dirty="0">
              <a:hlinkClick r:id="" action="ppaction://noaction"/>
            </a:endParaRPr>
          </a:p>
          <a:p>
            <a:r>
              <a:rPr lang="en-US" dirty="0">
                <a:hlinkClick r:id="" action="ppaction://noaction"/>
              </a:rPr>
              <a:t>Andrew Ng – Machine Learning</a:t>
            </a:r>
            <a:r>
              <a:rPr lang="ru-RU" dirty="0"/>
              <a:t>: 11-недельный бесплатный интерактивный курс на английском языке по основам машинного обучения на платформе «</a:t>
            </a:r>
            <a:r>
              <a:rPr lang="en-US" dirty="0"/>
              <a:t>Coursera</a:t>
            </a:r>
            <a:r>
              <a:rPr lang="ru-RU" dirty="0"/>
              <a:t>»;</a:t>
            </a:r>
          </a:p>
          <a:p>
            <a:r>
              <a:rPr lang="en-US" dirty="0">
                <a:hlinkClick r:id="rId4"/>
              </a:rPr>
              <a:t>sim0nsays </a:t>
            </a:r>
            <a:r>
              <a:rPr lang="en-US" dirty="0">
                <a:hlinkClick r:id="rId2"/>
              </a:rPr>
              <a:t>–</a:t>
            </a:r>
            <a:r>
              <a:rPr lang="en-US" dirty="0">
                <a:hlinkClick r:id="rId4"/>
              </a:rPr>
              <a:t> Deep Learning </a:t>
            </a:r>
            <a:r>
              <a:rPr lang="ru-RU" dirty="0">
                <a:hlinkClick r:id="rId4"/>
              </a:rPr>
              <a:t>на пальцах</a:t>
            </a:r>
            <a:r>
              <a:rPr lang="ru-RU" dirty="0"/>
              <a:t>: бесплатный видео курс лекций на русском языке, плюс на канале есть ссылка на ресурс с полным курсом и заданиями;,</a:t>
            </a:r>
          </a:p>
          <a:p>
            <a:r>
              <a:rPr lang="en-US" dirty="0">
                <a:hlinkClick r:id="rId5"/>
              </a:rPr>
              <a:t>Kaggle</a:t>
            </a:r>
            <a:r>
              <a:rPr lang="ru-RU" dirty="0"/>
              <a:t>: курсы, базы данных для машинного обучения (дата сеты), соревнования на английском языке.</a:t>
            </a:r>
          </a:p>
          <a:p>
            <a:endParaRPr lang="ru-RU" dirty="0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DC180292-9BB3-4136-B605-9FA50A514CDC}"/>
              </a:ext>
            </a:extLst>
          </p:cNvPr>
          <p:cNvSpPr/>
          <p:nvPr/>
        </p:nvSpPr>
        <p:spPr>
          <a:xfrm>
            <a:off x="343300" y="3587835"/>
            <a:ext cx="11515024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altLang="ru-RU" b="1" dirty="0"/>
              <a:t>Книги, статьи:</a:t>
            </a:r>
            <a:endParaRPr lang="ru-RU" dirty="0">
              <a:hlinkClick r:id="rId2"/>
            </a:endParaRPr>
          </a:p>
          <a:p>
            <a:r>
              <a:rPr lang="en-US" dirty="0">
                <a:hlinkClick r:id="rId6"/>
              </a:rPr>
              <a:t>Deep Learning</a:t>
            </a:r>
            <a:r>
              <a:rPr lang="ru-RU" dirty="0"/>
              <a:t> </a:t>
            </a:r>
            <a:r>
              <a:rPr lang="en-US" dirty="0"/>
              <a:t>by Ian Goodfellow and </a:t>
            </a:r>
            <a:r>
              <a:rPr lang="en-US" dirty="0" err="1"/>
              <a:t>Yoshua</a:t>
            </a:r>
            <a:r>
              <a:rPr lang="en-US" dirty="0"/>
              <a:t> </a:t>
            </a:r>
            <a:r>
              <a:rPr lang="en-US" dirty="0" err="1"/>
              <a:t>Bengio</a:t>
            </a:r>
            <a:r>
              <a:rPr lang="en-US" dirty="0"/>
              <a:t> and Aaron Courville, 2016</a:t>
            </a:r>
            <a:r>
              <a:rPr lang="ru-RU" dirty="0"/>
              <a:t>.</a:t>
            </a:r>
          </a:p>
          <a:p>
            <a:r>
              <a:rPr lang="en-US" dirty="0"/>
              <a:t>Pattern Recognition and Machine Learning by C.M. Bishop, 2006.</a:t>
            </a:r>
          </a:p>
          <a:p>
            <a:r>
              <a:rPr lang="en-US" dirty="0"/>
              <a:t>Machine Learning: A Probabilistic Perspective by K.P. Murphy, 2012.</a:t>
            </a:r>
          </a:p>
          <a:p>
            <a:endParaRPr lang="en-US" dirty="0">
              <a:hlinkClick r:id="rId7"/>
            </a:endParaRPr>
          </a:p>
          <a:p>
            <a:r>
              <a:rPr lang="en-US" dirty="0">
                <a:hlinkClick r:id="rId7"/>
              </a:rPr>
              <a:t>Elsevier</a:t>
            </a:r>
            <a:r>
              <a:rPr lang="en-US" dirty="0"/>
              <a:t> , </a:t>
            </a:r>
            <a:r>
              <a:rPr lang="en-US" dirty="0">
                <a:hlinkClick r:id="rId8"/>
              </a:rPr>
              <a:t>Springer</a:t>
            </a:r>
            <a:r>
              <a:rPr lang="ru-RU" dirty="0"/>
              <a:t> </a:t>
            </a:r>
            <a:r>
              <a:rPr lang="en-US" dirty="0"/>
              <a:t>: </a:t>
            </a:r>
            <a:r>
              <a:rPr lang="ru-RU" dirty="0"/>
              <a:t>поисковые системы статей крупнейших издательств</a:t>
            </a:r>
            <a:endParaRPr lang="en-US" dirty="0"/>
          </a:p>
          <a:p>
            <a:r>
              <a:rPr lang="en-US" dirty="0">
                <a:hlinkClick r:id="rId9"/>
              </a:rPr>
              <a:t>SJR</a:t>
            </a:r>
            <a:r>
              <a:rPr lang="en-US" dirty="0"/>
              <a:t> , </a:t>
            </a:r>
            <a:r>
              <a:rPr lang="en-US" dirty="0" err="1">
                <a:hlinkClick r:id="rId10"/>
              </a:rPr>
              <a:t>WoS</a:t>
            </a:r>
            <a:r>
              <a:rPr lang="en-US" dirty="0"/>
              <a:t> </a:t>
            </a:r>
            <a:r>
              <a:rPr lang="ru-RU" dirty="0"/>
              <a:t>: поисковые системы журналов, рейтинг журналов</a:t>
            </a:r>
          </a:p>
        </p:txBody>
      </p:sp>
      <p:pic>
        <p:nvPicPr>
          <p:cNvPr id="10" name="Picture 2" descr="Картинки по запросу Ian Goodfellow and Yoshua Bengio and Aaron Courville">
            <a:extLst>
              <a:ext uri="{FF2B5EF4-FFF2-40B4-BE49-F238E27FC236}">
                <a16:creationId xmlns:a16="http://schemas.microsoft.com/office/drawing/2014/main" id="{A8B70583-1A70-4A70-8AF3-87B6E5A808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4144" y="3429000"/>
            <a:ext cx="1866900" cy="2447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8F2324CF-B25D-4649-9CD1-CF3F91FBF47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867594" y="4175915"/>
            <a:ext cx="1916430" cy="2448000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0E84675-8F99-4927-8687-ADBE1B0A9F6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103810" y="3429000"/>
            <a:ext cx="1855436" cy="24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937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Рисунок 35">
            <a:extLst>
              <a:ext uri="{FF2B5EF4-FFF2-40B4-BE49-F238E27FC236}">
                <a16:creationId xmlns:a16="http://schemas.microsoft.com/office/drawing/2014/main" id="{EC3D44C9-EE12-47E8-A3BB-667C16DEE7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9513" y="3609629"/>
            <a:ext cx="4320000" cy="323638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0" name="Объект 29">
                <a:extLst>
                  <a:ext uri="{FF2B5EF4-FFF2-40B4-BE49-F238E27FC236}">
                    <a16:creationId xmlns:a16="http://schemas.microsoft.com/office/drawing/2014/main" id="{1C95CE22-A3BD-415B-BA4F-67E39BDEA630}"/>
                  </a:ext>
                </a:extLst>
              </p:cNvPr>
              <p:cNvSpPr txBox="1"/>
              <p:nvPr/>
            </p:nvSpPr>
            <p:spPr bwMode="auto">
              <a:xfrm>
                <a:off x="558799" y="2274888"/>
                <a:ext cx="2275719" cy="334962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ru-RU" sz="16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ru-RU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ru-RU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ru-RU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ru-RU" sz="1600" b="1" dirty="0"/>
              </a:p>
            </p:txBody>
          </p:sp>
        </mc:Choice>
        <mc:Fallback xmlns="">
          <p:sp>
            <p:nvSpPr>
              <p:cNvPr id="30" name="Объект 29">
                <a:extLst>
                  <a:ext uri="{FF2B5EF4-FFF2-40B4-BE49-F238E27FC236}">
                    <a16:creationId xmlns:a16="http://schemas.microsoft.com/office/drawing/2014/main" id="{1C95CE22-A3BD-415B-BA4F-67E39BDEA6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58799" y="2274888"/>
                <a:ext cx="2275719" cy="334962"/>
              </a:xfrm>
              <a:prstGeom prst="rect">
                <a:avLst/>
              </a:prstGeom>
              <a:blipFill>
                <a:blip r:embed="rId3"/>
                <a:stretch>
                  <a:fillRect b="-1090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Прямоугольник 8">
            <a:extLst>
              <a:ext uri="{FF2B5EF4-FFF2-40B4-BE49-F238E27FC236}">
                <a16:creationId xmlns:a16="http://schemas.microsoft.com/office/drawing/2014/main" id="{D3FFAB76-60D7-4C61-B89D-CE0AC3C5DE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7204" y="0"/>
            <a:ext cx="929479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sz="2800" b="1" dirty="0"/>
              <a:t>Все начиналось с линейной регрессии / </a:t>
            </a:r>
            <a:r>
              <a:rPr lang="en-US" altLang="ru-RU" sz="2800" b="1" dirty="0">
                <a:solidFill>
                  <a:srgbClr val="7030A0"/>
                </a:solidFill>
              </a:rPr>
              <a:t>Linear regression</a:t>
            </a:r>
            <a:endParaRPr lang="ru-RU" altLang="ru-RU" sz="2800" b="1" dirty="0">
              <a:solidFill>
                <a:srgbClr val="7030A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Прямоугольник 8">
                <a:extLst>
                  <a:ext uri="{FF2B5EF4-FFF2-40B4-BE49-F238E27FC236}">
                    <a16:creationId xmlns:a16="http://schemas.microsoft.com/office/drawing/2014/main" id="{84681B68-2D45-4B05-957E-3B417AC1B5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27580" y="576128"/>
                <a:ext cx="8634043" cy="16014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  <a:alpha val="20000"/>
                </a:schemeClr>
              </a:solidFill>
              <a:ln>
                <a:noFill/>
              </a:ln>
            </p:spPr>
            <p:txBody>
              <a:bodyPr wrap="square" numCol="1">
                <a:spAutoFit/>
              </a:bodyPr>
              <a:lstStyle>
                <a:lvl1pPr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algn="just" eaLnBrk="1" hangingPunct="1"/>
                <a:r>
                  <a:rPr lang="ru-RU" altLang="ru-RU" b="1" dirty="0"/>
                  <a:t>Регрессионный </a:t>
                </a:r>
                <a:r>
                  <a:rPr lang="ru-RU" altLang="ru-RU" dirty="0"/>
                  <a:t>(от лат. </a:t>
                </a:r>
                <a:r>
                  <a:rPr lang="en-US" altLang="ru-RU" dirty="0" err="1"/>
                  <a:t>regressio</a:t>
                </a:r>
                <a:r>
                  <a:rPr lang="en-US" altLang="ru-RU" dirty="0"/>
                  <a:t> – </a:t>
                </a:r>
                <a:r>
                  <a:rPr lang="ru-RU" altLang="ru-RU" dirty="0"/>
                  <a:t>обратное движение, отход)</a:t>
                </a:r>
                <a:r>
                  <a:rPr lang="en-US" altLang="ru-RU" dirty="0"/>
                  <a:t> </a:t>
                </a:r>
                <a:r>
                  <a:rPr lang="ru-RU" altLang="ru-RU" b="1" dirty="0"/>
                  <a:t>анализ:</a:t>
                </a:r>
                <a:r>
                  <a:rPr lang="ru-RU" altLang="ru-RU" dirty="0">
                    <a:solidFill>
                      <a:srgbClr val="7030A0"/>
                    </a:solidFill>
                  </a:rPr>
                  <a:t> </a:t>
                </a:r>
                <a:endParaRPr lang="ru-RU" altLang="ru-RU" b="1" dirty="0"/>
              </a:p>
              <a:p>
                <a:pPr algn="just" eaLnBrk="1" hangingPunct="1"/>
                <a:r>
                  <a:rPr lang="ru-RU" dirty="0"/>
                  <a:t>набор статистических действий для оценки связи зависимой переменной и одной или нескольких независимых переменных</a:t>
                </a:r>
                <a:r>
                  <a:rPr lang="ru-RU" dirty="0">
                    <a:solidFill>
                      <a:srgbClr val="7030A0"/>
                    </a:solidFill>
                  </a:rPr>
                  <a:t> </a:t>
                </a:r>
                <a:r>
                  <a:rPr lang="ru-RU" dirty="0"/>
                  <a:t>(</a:t>
                </a:r>
                <a:r>
                  <a:rPr lang="en-US" dirty="0">
                    <a:hlinkClick r:id="rId4"/>
                  </a:rPr>
                  <a:t>Wikipedia</a:t>
                </a:r>
                <a:r>
                  <a:rPr lang="ru-RU" dirty="0"/>
                  <a:t>)</a:t>
                </a:r>
                <a:endParaRPr lang="en-US" dirty="0"/>
              </a:p>
              <a:p>
                <a:pPr algn="just" eaLnBrk="1" hangingPunct="1"/>
                <a:r>
                  <a:rPr lang="ru-RU" altLang="ru-RU" u="sng" dirty="0"/>
                  <a:t>Основная идея линейной регрессии:</a:t>
                </a:r>
                <a:r>
                  <a:rPr lang="ru-RU" altLang="ru-RU" dirty="0"/>
                  <a:t>  поиск наилучшей функциональной зависимости множества</a:t>
                </a:r>
                <a:r>
                  <a:rPr lang="ru-RU" altLang="ru-RU" i="1" dirty="0"/>
                  <a:t> </a:t>
                </a:r>
                <a14:m>
                  <m:oMath xmlns:m="http://schemas.openxmlformats.org/officeDocument/2006/math">
                    <m:r>
                      <a:rPr lang="en-US" altLang="ru-RU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altLang="ru-RU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ru-RU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altLang="ru-RU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ru-RU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ru-RU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ru-RU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en-US" altLang="ru-RU" dirty="0"/>
                  <a:t> </a:t>
                </a:r>
                <a:r>
                  <a:rPr lang="ru-RU" altLang="ru-RU" dirty="0"/>
                  <a:t>от множества </a:t>
                </a:r>
                <a14:m>
                  <m:oMath xmlns:m="http://schemas.openxmlformats.org/officeDocument/2006/math">
                    <m:r>
                      <a:rPr lang="en-US" altLang="ru-RU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ru-RU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ru-RU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altLang="ru-RU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ru-RU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ru-RU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ru-RU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en-US" altLang="ru-RU" dirty="0"/>
                  <a:t> (</a:t>
                </a:r>
                <a:r>
                  <a:rPr lang="en-US" altLang="ru-RU" i="1" dirty="0"/>
                  <a:t>i=1…m</a:t>
                </a:r>
                <a:r>
                  <a:rPr lang="en-US" altLang="ru-RU" dirty="0"/>
                  <a:t>) </a:t>
                </a:r>
                <a:r>
                  <a:rPr lang="ru-RU" altLang="ru-RU" dirty="0"/>
                  <a:t>по критерию минимума некоторой функции качества:</a:t>
                </a:r>
              </a:p>
            </p:txBody>
          </p:sp>
        </mc:Choice>
        <mc:Fallback xmlns="">
          <p:sp>
            <p:nvSpPr>
              <p:cNvPr id="8" name="Прямоугольник 8">
                <a:extLst>
                  <a:ext uri="{FF2B5EF4-FFF2-40B4-BE49-F238E27FC236}">
                    <a16:creationId xmlns:a16="http://schemas.microsoft.com/office/drawing/2014/main" id="{84681B68-2D45-4B05-957E-3B417AC1B5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227580" y="576128"/>
                <a:ext cx="8634043" cy="1601400"/>
              </a:xfrm>
              <a:prstGeom prst="rect">
                <a:avLst/>
              </a:prstGeom>
              <a:blipFill>
                <a:blip r:embed="rId5"/>
                <a:stretch>
                  <a:fillRect l="-353" t="-1145" r="-353" b="-419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Прямая со стрелкой 6">
            <a:extLst>
              <a:ext uri="{FF2B5EF4-FFF2-40B4-BE49-F238E27FC236}">
                <a16:creationId xmlns:a16="http://schemas.microsoft.com/office/drawing/2014/main" id="{ED86CD76-7A4A-4B1E-9CC0-31CB0A1B9274}"/>
              </a:ext>
            </a:extLst>
          </p:cNvPr>
          <p:cNvCxnSpPr/>
          <p:nvPr/>
        </p:nvCxnSpPr>
        <p:spPr>
          <a:xfrm flipV="1">
            <a:off x="461194" y="2300142"/>
            <a:ext cx="0" cy="177904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med" len="lg"/>
          </a:ln>
          <a:effectLst/>
        </p:spPr>
      </p:cxnSp>
      <p:cxnSp>
        <p:nvCxnSpPr>
          <p:cNvPr id="9" name="Прямая со стрелкой 8">
            <a:extLst>
              <a:ext uri="{FF2B5EF4-FFF2-40B4-BE49-F238E27FC236}">
                <a16:creationId xmlns:a16="http://schemas.microsoft.com/office/drawing/2014/main" id="{215A7F48-3A7B-464C-B7B0-52522CAE2A54}"/>
              </a:ext>
            </a:extLst>
          </p:cNvPr>
          <p:cNvCxnSpPr/>
          <p:nvPr/>
        </p:nvCxnSpPr>
        <p:spPr>
          <a:xfrm>
            <a:off x="461194" y="4079182"/>
            <a:ext cx="2880320" cy="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med" len="lg"/>
          </a:ln>
          <a:effectLst/>
        </p:spPr>
      </p:cxnSp>
      <p:sp>
        <p:nvSpPr>
          <p:cNvPr id="11" name="TextBox 23">
            <a:extLst>
              <a:ext uri="{FF2B5EF4-FFF2-40B4-BE49-F238E27FC236}">
                <a16:creationId xmlns:a16="http://schemas.microsoft.com/office/drawing/2014/main" id="{81256666-781F-4DC1-8EEE-8AC414284570}"/>
              </a:ext>
            </a:extLst>
          </p:cNvPr>
          <p:cNvSpPr txBox="1"/>
          <p:nvPr/>
        </p:nvSpPr>
        <p:spPr>
          <a:xfrm>
            <a:off x="3081665" y="4079182"/>
            <a:ext cx="3600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algn="just"/>
            <a:r>
              <a:rPr lang="en-US" i="1" dirty="0">
                <a:cs typeface="Times New Roman" pitchFamily="18" charset="0"/>
              </a:rPr>
              <a:t>x</a:t>
            </a:r>
            <a:endParaRPr lang="ru-RU" i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TextBox 24">
            <a:extLst>
              <a:ext uri="{FF2B5EF4-FFF2-40B4-BE49-F238E27FC236}">
                <a16:creationId xmlns:a16="http://schemas.microsoft.com/office/drawing/2014/main" id="{1B984010-12DA-4F18-9D34-7BF06036E777}"/>
              </a:ext>
            </a:extLst>
          </p:cNvPr>
          <p:cNvSpPr txBox="1"/>
          <p:nvPr/>
        </p:nvSpPr>
        <p:spPr>
          <a:xfrm>
            <a:off x="101154" y="2309987"/>
            <a:ext cx="36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algn="just"/>
            <a:r>
              <a:rPr lang="ru-RU" i="1" dirty="0">
                <a:latin typeface="Times New Roman" pitchFamily="18" charset="0"/>
                <a:cs typeface="Times New Roman" pitchFamily="18" charset="0"/>
              </a:rPr>
              <a:t>у</a:t>
            </a:r>
          </a:p>
        </p:txBody>
      </p:sp>
      <p:sp>
        <p:nvSpPr>
          <p:cNvPr id="13" name="Умножение 13">
            <a:extLst>
              <a:ext uri="{FF2B5EF4-FFF2-40B4-BE49-F238E27FC236}">
                <a16:creationId xmlns:a16="http://schemas.microsoft.com/office/drawing/2014/main" id="{729D78C0-65B8-4E02-B368-8095CF3C5D1D}"/>
              </a:ext>
            </a:extLst>
          </p:cNvPr>
          <p:cNvSpPr/>
          <p:nvPr/>
        </p:nvSpPr>
        <p:spPr bwMode="auto">
          <a:xfrm>
            <a:off x="958099" y="3340994"/>
            <a:ext cx="200025" cy="180975"/>
          </a:xfrm>
          <a:prstGeom prst="mathMultiply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4" name="Умножение 14">
            <a:extLst>
              <a:ext uri="{FF2B5EF4-FFF2-40B4-BE49-F238E27FC236}">
                <a16:creationId xmlns:a16="http://schemas.microsoft.com/office/drawing/2014/main" id="{E78BE5BF-48EC-4ADC-88D3-96762C64BA70}"/>
              </a:ext>
            </a:extLst>
          </p:cNvPr>
          <p:cNvSpPr/>
          <p:nvPr/>
        </p:nvSpPr>
        <p:spPr bwMode="auto">
          <a:xfrm>
            <a:off x="1611120" y="3269555"/>
            <a:ext cx="200025" cy="180975"/>
          </a:xfrm>
          <a:prstGeom prst="mathMultiply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5" name="Умножение 15">
            <a:extLst>
              <a:ext uri="{FF2B5EF4-FFF2-40B4-BE49-F238E27FC236}">
                <a16:creationId xmlns:a16="http://schemas.microsoft.com/office/drawing/2014/main" id="{5A037115-B8B6-435F-9FEE-21A60C35459F}"/>
              </a:ext>
            </a:extLst>
          </p:cNvPr>
          <p:cNvSpPr/>
          <p:nvPr/>
        </p:nvSpPr>
        <p:spPr bwMode="auto">
          <a:xfrm>
            <a:off x="2102240" y="2841899"/>
            <a:ext cx="200025" cy="180975"/>
          </a:xfrm>
          <a:prstGeom prst="mathMultiply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11B065BB-3C40-400D-9832-76C8F11A8DBA}"/>
              </a:ext>
            </a:extLst>
          </p:cNvPr>
          <p:cNvCxnSpPr/>
          <p:nvPr/>
        </p:nvCxnSpPr>
        <p:spPr bwMode="auto">
          <a:xfrm flipV="1">
            <a:off x="461194" y="2679319"/>
            <a:ext cx="2544780" cy="112840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00666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id="{DCFB4842-1E26-4C38-B0A3-DAFD6A125179}"/>
              </a:ext>
            </a:extLst>
          </p:cNvPr>
          <p:cNvCxnSpPr/>
          <p:nvPr/>
        </p:nvCxnSpPr>
        <p:spPr bwMode="auto">
          <a:xfrm flipV="1">
            <a:off x="480244" y="3243519"/>
            <a:ext cx="2525730" cy="802325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006666">
                <a:alpha val="49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Прямая соединительная линия 17">
            <a:extLst>
              <a:ext uri="{FF2B5EF4-FFF2-40B4-BE49-F238E27FC236}">
                <a16:creationId xmlns:a16="http://schemas.microsoft.com/office/drawing/2014/main" id="{3B4764C5-8ABD-46EE-B6FE-8056F35B8164}"/>
              </a:ext>
            </a:extLst>
          </p:cNvPr>
          <p:cNvCxnSpPr/>
          <p:nvPr/>
        </p:nvCxnSpPr>
        <p:spPr bwMode="auto">
          <a:xfrm flipV="1">
            <a:off x="461194" y="2385022"/>
            <a:ext cx="2544780" cy="1196032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006666">
                <a:alpha val="49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Прямая соединительная линия 18">
            <a:extLst>
              <a:ext uri="{FF2B5EF4-FFF2-40B4-BE49-F238E27FC236}">
                <a16:creationId xmlns:a16="http://schemas.microsoft.com/office/drawing/2014/main" id="{CD22A32A-ADE0-4D94-BC91-1C18DBF4C706}"/>
              </a:ext>
            </a:extLst>
          </p:cNvPr>
          <p:cNvCxnSpPr/>
          <p:nvPr/>
        </p:nvCxnSpPr>
        <p:spPr bwMode="auto">
          <a:xfrm flipV="1">
            <a:off x="465955" y="3664844"/>
            <a:ext cx="2540019" cy="66676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006666">
                <a:alpha val="49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Прямая соединительная линия 19">
            <a:extLst>
              <a:ext uri="{FF2B5EF4-FFF2-40B4-BE49-F238E27FC236}">
                <a16:creationId xmlns:a16="http://schemas.microsoft.com/office/drawing/2014/main" id="{8B5C89D8-8A27-4042-8B4B-330EF4A14574}"/>
              </a:ext>
            </a:extLst>
          </p:cNvPr>
          <p:cNvCxnSpPr/>
          <p:nvPr/>
        </p:nvCxnSpPr>
        <p:spPr bwMode="auto">
          <a:xfrm>
            <a:off x="1058111" y="3288605"/>
            <a:ext cx="0" cy="80962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Прямая соединительная линия 20">
            <a:extLst>
              <a:ext uri="{FF2B5EF4-FFF2-40B4-BE49-F238E27FC236}">
                <a16:creationId xmlns:a16="http://schemas.microsoft.com/office/drawing/2014/main" id="{FBBD49F5-9D52-4D09-B64D-42B2BE8F54C4}"/>
              </a:ext>
            </a:extLst>
          </p:cNvPr>
          <p:cNvCxnSpPr/>
          <p:nvPr/>
        </p:nvCxnSpPr>
        <p:spPr bwMode="auto">
          <a:xfrm>
            <a:off x="1711132" y="2983038"/>
            <a:ext cx="0" cy="111519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Прямая соединительная линия 21">
            <a:extLst>
              <a:ext uri="{FF2B5EF4-FFF2-40B4-BE49-F238E27FC236}">
                <a16:creationId xmlns:a16="http://schemas.microsoft.com/office/drawing/2014/main" id="{EC1E888D-FEC8-4D19-BF90-7174EE8F26F4}"/>
              </a:ext>
            </a:extLst>
          </p:cNvPr>
          <p:cNvCxnSpPr/>
          <p:nvPr/>
        </p:nvCxnSpPr>
        <p:spPr bwMode="auto">
          <a:xfrm>
            <a:off x="2202252" y="2771427"/>
            <a:ext cx="0" cy="130775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3" name="Умножение 24">
            <a:extLst>
              <a:ext uri="{FF2B5EF4-FFF2-40B4-BE49-F238E27FC236}">
                <a16:creationId xmlns:a16="http://schemas.microsoft.com/office/drawing/2014/main" id="{3C2E10C1-D191-411D-A022-6935E1C13A0D}"/>
              </a:ext>
            </a:extLst>
          </p:cNvPr>
          <p:cNvSpPr/>
          <p:nvPr/>
        </p:nvSpPr>
        <p:spPr bwMode="auto">
          <a:xfrm>
            <a:off x="1213107" y="4209572"/>
            <a:ext cx="200025" cy="180975"/>
          </a:xfrm>
          <a:prstGeom prst="mathMultiply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8B529B41-681A-4532-8636-669FF80DA49D}"/>
              </a:ext>
            </a:extLst>
          </p:cNvPr>
          <p:cNvSpPr/>
          <p:nvPr/>
        </p:nvSpPr>
        <p:spPr>
          <a:xfrm>
            <a:off x="1376336" y="4120672"/>
            <a:ext cx="1202573" cy="338554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ru-R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r>
              <a:rPr lang="ru-RU" dirty="0">
                <a:cs typeface="Times New Roman" pitchFamily="18" charset="0"/>
              </a:rPr>
              <a:t>- </a:t>
            </a:r>
            <a:r>
              <a:rPr lang="en-US" dirty="0">
                <a:solidFill>
                  <a:srgbClr val="7030A0"/>
                </a:solidFill>
                <a:cs typeface="Times New Roman" pitchFamily="18" charset="0"/>
              </a:rPr>
              <a:t>true values</a:t>
            </a:r>
            <a:endParaRPr lang="ru-RU" dirty="0">
              <a:solidFill>
                <a:srgbClr val="7030A0"/>
              </a:solidFill>
            </a:endParaRPr>
          </a:p>
        </p:txBody>
      </p:sp>
      <p:cxnSp>
        <p:nvCxnSpPr>
          <p:cNvPr id="25" name="Прямая соединительная линия 24">
            <a:extLst>
              <a:ext uri="{FF2B5EF4-FFF2-40B4-BE49-F238E27FC236}">
                <a16:creationId xmlns:a16="http://schemas.microsoft.com/office/drawing/2014/main" id="{9B968E45-9222-46E3-B14E-97C4CB1AE4A2}"/>
              </a:ext>
            </a:extLst>
          </p:cNvPr>
          <p:cNvCxnSpPr/>
          <p:nvPr/>
        </p:nvCxnSpPr>
        <p:spPr bwMode="auto">
          <a:xfrm flipV="1">
            <a:off x="1181131" y="4499569"/>
            <a:ext cx="232001" cy="1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00666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21A46D7F-B50F-43DC-8341-618C2C44CF4A}"/>
              </a:ext>
            </a:extLst>
          </p:cNvPr>
          <p:cNvSpPr/>
          <p:nvPr/>
        </p:nvSpPr>
        <p:spPr>
          <a:xfrm>
            <a:off x="1379981" y="4318137"/>
            <a:ext cx="1184940" cy="338554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ru-R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r>
              <a:rPr lang="ru-RU" dirty="0">
                <a:cs typeface="Times New Roman" pitchFamily="18" charset="0"/>
              </a:rPr>
              <a:t>- </a:t>
            </a:r>
            <a:r>
              <a:rPr lang="en-US" dirty="0">
                <a:solidFill>
                  <a:srgbClr val="7030A0"/>
                </a:solidFill>
                <a:cs typeface="Times New Roman" pitchFamily="18" charset="0"/>
              </a:rPr>
              <a:t>hypothesis</a:t>
            </a:r>
            <a:endParaRPr lang="ru-RU" dirty="0">
              <a:solidFill>
                <a:srgbClr val="7030A0"/>
              </a:solidFill>
            </a:endParaRPr>
          </a:p>
        </p:txBody>
      </p:sp>
      <p:sp>
        <p:nvSpPr>
          <p:cNvPr id="27" name="Правая фигурная скобка 26">
            <a:extLst>
              <a:ext uri="{FF2B5EF4-FFF2-40B4-BE49-F238E27FC236}">
                <a16:creationId xmlns:a16="http://schemas.microsoft.com/office/drawing/2014/main" id="{2B8619EB-2CA5-4ED2-9447-A1C09ADEC99D}"/>
              </a:ext>
            </a:extLst>
          </p:cNvPr>
          <p:cNvSpPr/>
          <p:nvPr/>
        </p:nvSpPr>
        <p:spPr bwMode="auto">
          <a:xfrm>
            <a:off x="1058111" y="3288605"/>
            <a:ext cx="114848" cy="136699"/>
          </a:xfrm>
          <a:prstGeom prst="righ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8" name="Правая фигурная скобка 27">
            <a:extLst>
              <a:ext uri="{FF2B5EF4-FFF2-40B4-BE49-F238E27FC236}">
                <a16:creationId xmlns:a16="http://schemas.microsoft.com/office/drawing/2014/main" id="{5E7C2810-FAA9-4790-A29A-FD79FC961D10}"/>
              </a:ext>
            </a:extLst>
          </p:cNvPr>
          <p:cNvSpPr/>
          <p:nvPr/>
        </p:nvSpPr>
        <p:spPr bwMode="auto">
          <a:xfrm>
            <a:off x="1714807" y="2992176"/>
            <a:ext cx="114848" cy="367866"/>
          </a:xfrm>
          <a:prstGeom prst="righ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9" name="Правая фигурная скобка 28">
            <a:extLst>
              <a:ext uri="{FF2B5EF4-FFF2-40B4-BE49-F238E27FC236}">
                <a16:creationId xmlns:a16="http://schemas.microsoft.com/office/drawing/2014/main" id="{745939A2-DDA1-4807-A824-91ED90CBB578}"/>
              </a:ext>
            </a:extLst>
          </p:cNvPr>
          <p:cNvSpPr/>
          <p:nvPr/>
        </p:nvSpPr>
        <p:spPr bwMode="auto">
          <a:xfrm>
            <a:off x="2202252" y="2771427"/>
            <a:ext cx="100013" cy="160959"/>
          </a:xfrm>
          <a:prstGeom prst="righ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Объект 30">
                <a:extLst>
                  <a:ext uri="{FF2B5EF4-FFF2-40B4-BE49-F238E27FC236}">
                    <a16:creationId xmlns:a16="http://schemas.microsoft.com/office/drawing/2014/main" id="{2EE50D57-6391-405A-AF8D-C063E4C613E0}"/>
                  </a:ext>
                </a:extLst>
              </p:cNvPr>
              <p:cNvSpPr txBox="1"/>
              <p:nvPr/>
            </p:nvSpPr>
            <p:spPr bwMode="auto">
              <a:xfrm>
                <a:off x="8133557" y="2306912"/>
                <a:ext cx="3725862" cy="792162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rgbClr val="FF0000"/>
                </a:solidFill>
              </a:ln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ru-RU" sz="16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u-RU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ru-RU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ru-RU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ru-RU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ru-RU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sSup>
                        <m:sSupPr>
                          <m:ctrlP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nary>
                            <m:naryPr>
                              <m:chr m:val="∑"/>
                              <m:ctrlPr>
                                <a:rPr lang="ru-RU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ru-RU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ru-RU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ru-RU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d>
                                <m:dPr>
                                  <m:ctrlPr>
                                    <a:rPr lang="ru-RU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ru-RU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ru-RU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  <m:r>
                                    <a:rPr lang="ru-RU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ru-RU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ru-RU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d>
                            </m:e>
                          </m:nary>
                        </m:e>
                        <m:sup>
                          <m: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r>
                        <m:rPr>
                          <m:sty m:val="p"/>
                        </m:rPr>
                        <a:rPr lang="ru-RU" sz="16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min</m:t>
                      </m:r>
                      <m:r>
                        <a:rPr lang="en-US" sz="1600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ru-RU" sz="1600" dirty="0"/>
              </a:p>
            </p:txBody>
          </p:sp>
        </mc:Choice>
        <mc:Fallback xmlns="">
          <p:sp>
            <p:nvSpPr>
              <p:cNvPr id="31" name="Объект 30">
                <a:extLst>
                  <a:ext uri="{FF2B5EF4-FFF2-40B4-BE49-F238E27FC236}">
                    <a16:creationId xmlns:a16="http://schemas.microsoft.com/office/drawing/2014/main" id="{2EE50D57-6391-405A-AF8D-C063E4C613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133557" y="2306912"/>
                <a:ext cx="3725862" cy="79216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8" name="Рисунок 37">
            <a:extLst>
              <a:ext uri="{FF2B5EF4-FFF2-40B4-BE49-F238E27FC236}">
                <a16:creationId xmlns:a16="http://schemas.microsoft.com/office/drawing/2014/main" id="{0E9A116A-851A-41F2-86E6-69F38389F36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2000" y="3609629"/>
            <a:ext cx="4320000" cy="3236388"/>
          </a:xfrm>
          <a:prstGeom prst="rect">
            <a:avLst/>
          </a:prstGeom>
        </p:spPr>
      </p:pic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F2CED722-BBE4-48A1-B28A-45E7A6CBC49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306" y="4697034"/>
            <a:ext cx="2880000" cy="215759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B198872B-AD4D-4ED7-AC8F-31F055B52FBE}"/>
                  </a:ext>
                </a:extLst>
              </p:cNvPr>
              <p:cNvSpPr txBox="1"/>
              <p:nvPr/>
            </p:nvSpPr>
            <p:spPr>
              <a:xfrm>
                <a:off x="3207114" y="2248967"/>
                <a:ext cx="4754984" cy="9197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eqArr>
                                    <m:eqArrPr>
                                      <m:ctrlP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sSup>
                                        <m:sSupPr>
                                          <m:ctrlPr>
                                            <a:rPr lang="ru-RU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6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ru-RU" sz="16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600" b="0" i="1" smtClean="0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</m:e>
                                    <m:e>
                                      <m:r>
                                        <a:rPr lang="en-US" sz="16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…</m:t>
                                      </m:r>
                                    </m:e>
                                  </m:eqArr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ru-RU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6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eqArr>
                                    <m:eqArrPr>
                                      <m:ctrlP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sSup>
                                        <m:sSupPr>
                                          <m:ctrlPr>
                                            <a:rPr lang="ru-RU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6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ru-RU" sz="16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6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</m:e>
                                    <m:e>
                                      <m:r>
                                        <a:rPr lang="en-US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…</m:t>
                                      </m:r>
                                    </m:e>
                                  </m:eqArr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6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ru-RU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sz="16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endParaRPr lang="ru-RU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B198872B-AD4D-4ED7-AC8F-31F055B52F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7114" y="2248967"/>
                <a:ext cx="4754984" cy="919739"/>
              </a:xfrm>
              <a:prstGeom prst="rect">
                <a:avLst/>
              </a:prstGeom>
              <a:blipFill>
                <a:blip r:embed="rId9"/>
                <a:stretch>
                  <a:fillRect l="-12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9944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26" grpId="0"/>
      <p:bldP spid="27" grpId="0" animBg="1"/>
      <p:bldP spid="28" grpId="0" animBg="1"/>
      <p:bldP spid="29" grpId="0" animBg="1"/>
      <p:bldP spid="31" grpId="0" animBg="1"/>
      <p:bldP spid="39" grpId="0"/>
    </p:bld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Специальное оформление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3222</TotalTime>
  <Words>3139</Words>
  <Application>Microsoft Office PowerPoint</Application>
  <PresentationFormat>Широкоэкранный</PresentationFormat>
  <Paragraphs>364</Paragraphs>
  <Slides>27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27</vt:i4>
      </vt:variant>
    </vt:vector>
  </HeadingPairs>
  <TitlesOfParts>
    <vt:vector size="35" baseType="lpstr">
      <vt:lpstr>Arial</vt:lpstr>
      <vt:lpstr>Calibri</vt:lpstr>
      <vt:lpstr>Calibri Light</vt:lpstr>
      <vt:lpstr>Cambria</vt:lpstr>
      <vt:lpstr>Cambria Math</vt:lpstr>
      <vt:lpstr>Times New Roman</vt:lpstr>
      <vt:lpstr>Тема Office</vt:lpstr>
      <vt:lpstr>Специальное оформление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korn</dc:creator>
  <cp:lastModifiedBy>Alexey Kornaev</cp:lastModifiedBy>
  <cp:revision>214</cp:revision>
  <dcterms:created xsi:type="dcterms:W3CDTF">2020-01-22T20:24:31Z</dcterms:created>
  <dcterms:modified xsi:type="dcterms:W3CDTF">2021-02-08T21:15:23Z</dcterms:modified>
</cp:coreProperties>
</file>